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Lst>
  <p:sldSz cy="5143500" cx="9144000"/>
  <p:notesSz cx="6858000" cy="9144000"/>
  <p:embeddedFontLst>
    <p:embeddedFont>
      <p:font typeface="IBM Plex Sans"/>
      <p:regular r:id="rId98"/>
      <p:bold r:id="rId99"/>
      <p:italic r:id="rId100"/>
      <p:boldItalic r:id="rId101"/>
    </p:embeddedFont>
    <p:embeddedFont>
      <p:font typeface="Roboto"/>
      <p:regular r:id="rId102"/>
      <p:bold r:id="rId103"/>
      <p:italic r:id="rId104"/>
      <p:boldItalic r:id="rId105"/>
    </p:embeddedFont>
    <p:embeddedFont>
      <p:font typeface="Franklin Gothic"/>
      <p:bold r:id="rId106"/>
    </p:embeddedFont>
    <p:embeddedFont>
      <p:font typeface="Corbel"/>
      <p:regular r:id="rId107"/>
      <p:bold r:id="rId108"/>
      <p:italic r:id="rId109"/>
      <p:boldItalic r:id="rId110"/>
    </p:embeddedFont>
    <p:embeddedFont>
      <p:font typeface="DM Serif Text"/>
      <p:regular r:id="rId111"/>
      <p:italic r:id="rId112"/>
    </p:embeddedFont>
    <p:embeddedFont>
      <p:font typeface="DM Sans"/>
      <p:regular r:id="rId113"/>
      <p:bold r:id="rId114"/>
      <p:italic r:id="rId115"/>
      <p:boldItalic r:id="rId1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99C5CE-B2B1-416A-B038-FDCCD01AACCF}">
  <a:tblStyle styleId="{AC99C5CE-B2B1-416A-B038-FDCCD01AACC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ACCE80F-3F13-4D17-9379-E9D0B522B465}"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FE8"/>
          </a:solidFill>
        </a:fill>
      </a:tcStyle>
    </a:wholeTbl>
    <a:band1H>
      <a:tcTxStyle b="off" i="off"/>
      <a:tcStyle>
        <a:fill>
          <a:solidFill>
            <a:srgbClr val="CBDDCE"/>
          </a:solidFill>
        </a:fill>
      </a:tcStyle>
    </a:band1H>
    <a:band2H>
      <a:tcTxStyle b="off" i="off"/>
    </a:band2H>
    <a:band1V>
      <a:tcTxStyle b="off" i="off"/>
      <a:tcStyle>
        <a:fill>
          <a:solidFill>
            <a:srgbClr val="CBDDCE"/>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858D7AC8-DA17-4C2C-BE4F-FB673FF77989}"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99B4836-B32C-4D0F-BDA9-C8FC7018C2A2}" styleName="Table_3">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Corbel-regular.fntdata"/><Relationship Id="rId106" Type="http://schemas.openxmlformats.org/officeDocument/2006/relationships/font" Target="fonts/FranklinGothic-bold.fntdata"/><Relationship Id="rId105" Type="http://schemas.openxmlformats.org/officeDocument/2006/relationships/font" Target="fonts/Roboto-boldItalic.fntdata"/><Relationship Id="rId104" Type="http://schemas.openxmlformats.org/officeDocument/2006/relationships/font" Target="fonts/Roboto-italic.fntdata"/><Relationship Id="rId109" Type="http://schemas.openxmlformats.org/officeDocument/2006/relationships/font" Target="fonts/Corbel-italic.fntdata"/><Relationship Id="rId108" Type="http://schemas.openxmlformats.org/officeDocument/2006/relationships/font" Target="fonts/Corbel-bold.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Roboto-bold.fntdata"/><Relationship Id="rId102" Type="http://schemas.openxmlformats.org/officeDocument/2006/relationships/font" Target="fonts/Roboto-regular.fntdata"/><Relationship Id="rId101" Type="http://schemas.openxmlformats.org/officeDocument/2006/relationships/font" Target="fonts/IBMPlexSans-boldItalic.fntdata"/><Relationship Id="rId100" Type="http://schemas.openxmlformats.org/officeDocument/2006/relationships/font" Target="fonts/IBMPlexSans-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font" Target="fonts/IBMPlexSans-bold.fntdata"/><Relationship Id="rId10" Type="http://schemas.openxmlformats.org/officeDocument/2006/relationships/slide" Target="slides/slide4.xml"/><Relationship Id="rId98" Type="http://schemas.openxmlformats.org/officeDocument/2006/relationships/font" Target="fonts/IBMPlexSans-regular.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6" Type="http://schemas.openxmlformats.org/officeDocument/2006/relationships/font" Target="fonts/DMSans-boldItalic.fntdata"/><Relationship Id="rId115" Type="http://schemas.openxmlformats.org/officeDocument/2006/relationships/font" Target="fonts/DMSans-italic.fntdata"/><Relationship Id="rId15" Type="http://schemas.openxmlformats.org/officeDocument/2006/relationships/slide" Target="slides/slide9.xml"/><Relationship Id="rId110" Type="http://schemas.openxmlformats.org/officeDocument/2006/relationships/font" Target="fonts/Corbel-bold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DMSans-bold.fntdata"/><Relationship Id="rId18" Type="http://schemas.openxmlformats.org/officeDocument/2006/relationships/slide" Target="slides/slide12.xml"/><Relationship Id="rId113" Type="http://schemas.openxmlformats.org/officeDocument/2006/relationships/font" Target="fonts/DMSans-regular.fntdata"/><Relationship Id="rId112" Type="http://schemas.openxmlformats.org/officeDocument/2006/relationships/font" Target="fonts/DMSerifText-italic.fntdata"/><Relationship Id="rId111" Type="http://schemas.openxmlformats.org/officeDocument/2006/relationships/font" Target="fonts/DMSerifText-regular.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repeatacademy.com/dreyfus-model/" TargetMode="External"/><Relationship Id="rId3" Type="http://schemas.openxmlformats.org/officeDocument/2006/relationships/hyperlink" Target="https://www.toolshero.com/human-resources/dreyfus-model-of-skill-acquisition/" TargetMode="External"/><Relationship Id="rId4" Type="http://schemas.openxmlformats.org/officeDocument/2006/relationships/hyperlink" Target="https://en.wikipedia.org/wiki/Dreyfus_model_of_skill_acquisitio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mplypsychology.org/naturevsnurture.html" TargetMode="External"/><Relationship Id="rId3" Type="http://schemas.openxmlformats.org/officeDocument/2006/relationships/hyperlink" Target="https://shortform.com/app/book/the-body-keeps-the-score/chapter-7#nurture-trumps-nature-in-childhood-development" TargetMode="External"/><Relationship Id="rId4" Type="http://schemas.openxmlformats.org/officeDocument/2006/relationships/hyperlink" Target="https://www.shortform.com/summary/mindset-the-new-psychology-of-success-summary-carol-dweck?gclid=CjwKCAjwgr6TBhAGEiwA3aVuIfDQDR77RVaUfjyQVrmQQ5ELPCl5fjLlbnfSZ2RPbdwoObh6POrJzhoCkZkQAvD_BwE" TargetMode="External"/><Relationship Id="rId5" Type="http://schemas.openxmlformats.org/officeDocument/2006/relationships/hyperlink" Target="https://theconversation.com/asians-are-good-at-math-why-dressing-up-racism-as-a-compliment-just-doesnt-add-up-128731" TargetMode="External"/><Relationship Id="rId6" Type="http://schemas.openxmlformats.org/officeDocument/2006/relationships/hyperlink" Target="https://theconversation.com/asians-are-good-at-math-why-dressing-up-racism-as-a-compliment-just-doesnt-add-up-128731" TargetMode="External"/><Relationship Id="rId7" Type="http://schemas.openxmlformats.org/officeDocument/2006/relationships/hyperlink" Target="https://www.hepg.org/her-home/issues/harvard-educational-review-volume-89,-issue-4/herarticle/asians-are-good-at-math-is-not-a-compliment" TargetMode="External"/><Relationship Id="rId8" Type="http://schemas.openxmlformats.org/officeDocument/2006/relationships/hyperlink" Target="https://www.hepg.org/her-home/issues/harvard-educational-review-volume-89,-issue-4/herarticle/asians-are-good-at-math-is-not-a-compliment" TargetMode="Externa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7a91435b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7a91435b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7a91435b4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7a91435b4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7b1aff5d9c_0_5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400"/>
              </a:spcAft>
              <a:buClr>
                <a:schemeClr val="dk1"/>
              </a:buClr>
              <a:buSzPts val="1100"/>
              <a:buFont typeface="Arial"/>
              <a:buNone/>
            </a:pPr>
            <a:r>
              <a:rPr lang="en-GB" sz="1200">
                <a:solidFill>
                  <a:srgbClr val="666666"/>
                </a:solidFill>
              </a:rPr>
              <a:t>Activity 1.1 - How do you approach learning new things?</a:t>
            </a:r>
            <a:endParaRPr/>
          </a:p>
        </p:txBody>
      </p:sp>
      <p:sp>
        <p:nvSpPr>
          <p:cNvPr id="514" name="Google Shape;514;g27b1aff5d9c_0_5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7b1aff5d9c_0_5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g27b1aff5d9c_0_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7b1aff5d9c_0_5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g27b1aff5d9c_0_5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7b1aff5d9c_0_5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g27b1aff5d9c_0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7b1aff5d9c_0_5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g27b1aff5d9c_0_5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1b5cfce257_0_1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31b5cfce257_0_1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7b1aff5d9c_0_5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g27b1aff5d9c_0_5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7b1aff5d9c_0_5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g27b1aff5d9c_0_5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259cfff1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3259cfff1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259cfff13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259cfff13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259cfff13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3259cfff13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7b1aff5d9c_0_23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g27b1aff5d9c_0_23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7b1aff5d9c_0_2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9" name="Google Shape;589;g27b1aff5d9c_0_2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7b1aff5d9c_0_2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27b1aff5d9c_0_2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GB"/>
              <a:t>A mental model is a collection of concepts and the relationships that connect them. It is how people organise their knowledge, the “mind maps”. Knowledge can be represented as a graph. </a:t>
            </a:r>
            <a:endParaRPr/>
          </a:p>
          <a:p>
            <a:pPr indent="0" lvl="0" marL="0" rtl="0" algn="l">
              <a:lnSpc>
                <a:spcPct val="100000"/>
              </a:lnSpc>
              <a:spcBef>
                <a:spcPts val="0"/>
              </a:spcBef>
              <a:spcAft>
                <a:spcPts val="0"/>
              </a:spcAft>
              <a:buClr>
                <a:schemeClr val="dk1"/>
              </a:buClr>
              <a:buSzPts val="1200"/>
              <a:buFont typeface="Calibri"/>
              <a:buNone/>
            </a:pPr>
            <a:r>
              <a:rPr lang="en-GB"/>
              <a:t>Specify that a concept map is just a representation of a mental model, the two concepts are not the same.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597" name="Google Shape;597;g27b1aff5d9c_0_2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7b1aff5d9c_0_2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g27b1aff5d9c_0_2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Highlight the fact that a mental model changes in time, depending on expertise.</a:t>
            </a:r>
            <a:endParaRPr/>
          </a:p>
          <a:p>
            <a:pPr indent="0" lvl="0" marL="0" rtl="0" algn="l">
              <a:lnSpc>
                <a:spcPct val="100000"/>
              </a:lnSpc>
              <a:spcBef>
                <a:spcPts val="0"/>
              </a:spcBef>
              <a:spcAft>
                <a:spcPts val="0"/>
              </a:spcAft>
              <a:buSzPts val="1400"/>
              <a:buNone/>
            </a:pPr>
            <a:r>
              <a:rPr lang="en-GB"/>
              <a:t>Number of concepts (nodes) may change as well as the level of detail of concepts description.</a:t>
            </a:r>
            <a:endParaRPr/>
          </a:p>
          <a:p>
            <a:pPr indent="0" lvl="0" marL="0" rtl="0" algn="l">
              <a:lnSpc>
                <a:spcPct val="100000"/>
              </a:lnSpc>
              <a:spcBef>
                <a:spcPts val="0"/>
              </a:spcBef>
              <a:spcAft>
                <a:spcPts val="0"/>
              </a:spcAft>
              <a:buSzPts val="1400"/>
              <a:buNone/>
            </a:pPr>
            <a:r>
              <a:rPr lang="en-GB"/>
              <a:t>Density of nodes may change as well.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Often it exists a basic mental model from which one can start. For example the basic constructs in a programming language.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07" name="Google Shape;607;g27b1aff5d9c_0_2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7b1aff5d9c_0_2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13" name="Google Shape;613;g27b1aff5d9c_0_2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7b1aff5d9c_0_2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27b1aff5d9c_0_2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GB"/>
              <a:t>The Dreyfus model of skills acquisition by brothers Stuart and Huber Dreyfus uses a 5 stage from novice to expert. The stages follows a progression from rigid adherence (novice) to rules to an intuitive mode of reasoning based on tacit knowledge “silent knowledge” (expert).</a:t>
            </a:r>
            <a:endParaRPr/>
          </a:p>
          <a:p>
            <a:pPr indent="0" lvl="0" marL="0" rtl="0" algn="l">
              <a:lnSpc>
                <a:spcPct val="100000"/>
              </a:lnSpc>
              <a:spcBef>
                <a:spcPts val="0"/>
              </a:spcBef>
              <a:spcAft>
                <a:spcPts val="0"/>
              </a:spcAft>
              <a:buClr>
                <a:schemeClr val="dk1"/>
              </a:buClr>
              <a:buSzPts val="1200"/>
              <a:buFont typeface="Calibri"/>
              <a:buNone/>
            </a:pPr>
            <a:r>
              <a:rPr lang="en-GB"/>
              <a:t>The fundamental idea is that when teaching a concept, you have to tailor the style of teaching to where the learner is in their understanding and that progression follows a common pattern. Early stages of learning focus on concrete steps to imitate, the focus then shifts to understanding principles and finally into self-directed innovation. The skill level is tied to a mental function transitioning from recollection (non-situational or situational), recognition (decomposed or holistic), decision (analytical or intuitive), and awareness (monitoring or absorbed)</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Sources:</a:t>
            </a:r>
            <a:endParaRPr/>
          </a:p>
          <a:p>
            <a:pPr indent="0" lvl="0" marL="0" rtl="0" algn="l">
              <a:lnSpc>
                <a:spcPct val="100000"/>
              </a:lnSpc>
              <a:spcBef>
                <a:spcPts val="0"/>
              </a:spcBef>
              <a:spcAft>
                <a:spcPts val="0"/>
              </a:spcAft>
              <a:buClr>
                <a:schemeClr val="dk1"/>
              </a:buClr>
              <a:buSzPts val="1200"/>
              <a:buFont typeface="Calibri"/>
              <a:buNone/>
            </a:pPr>
            <a:r>
              <a:rPr lang="en-GB" u="sng">
                <a:solidFill>
                  <a:schemeClr val="hlink"/>
                </a:solidFill>
                <a:hlinkClick r:id="rId2"/>
              </a:rPr>
              <a:t>https://learnrepeatacademy.com/dreyfus-model/</a:t>
            </a:r>
            <a:endParaRPr/>
          </a:p>
          <a:p>
            <a:pPr indent="0" lvl="0" marL="0" rtl="0" algn="l">
              <a:lnSpc>
                <a:spcPct val="100000"/>
              </a:lnSpc>
              <a:spcBef>
                <a:spcPts val="0"/>
              </a:spcBef>
              <a:spcAft>
                <a:spcPts val="0"/>
              </a:spcAft>
              <a:buClr>
                <a:schemeClr val="dk1"/>
              </a:buClr>
              <a:buSzPts val="1200"/>
              <a:buFont typeface="Calibri"/>
              <a:buNone/>
            </a:pPr>
            <a:r>
              <a:rPr lang="en-GB" u="sng">
                <a:solidFill>
                  <a:schemeClr val="hlink"/>
                </a:solidFill>
                <a:hlinkClick r:id="rId3"/>
              </a:rPr>
              <a:t>https://www.toolshero.com/human-resources/dreyfus-model-of-skill-acquisition/</a:t>
            </a:r>
            <a:endParaRPr/>
          </a:p>
          <a:p>
            <a:pPr indent="0" lvl="0" marL="0" rtl="0" algn="l">
              <a:lnSpc>
                <a:spcPct val="100000"/>
              </a:lnSpc>
              <a:spcBef>
                <a:spcPts val="0"/>
              </a:spcBef>
              <a:spcAft>
                <a:spcPts val="0"/>
              </a:spcAft>
              <a:buClr>
                <a:schemeClr val="dk1"/>
              </a:buClr>
              <a:buSzPts val="1200"/>
              <a:buFont typeface="Calibri"/>
              <a:buNone/>
            </a:pPr>
            <a:r>
              <a:rPr lang="en-GB" u="sng">
                <a:solidFill>
                  <a:schemeClr val="hlink"/>
                </a:solidFill>
                <a:hlinkClick r:id="rId4"/>
              </a:rPr>
              <a:t>https://en.wikipedia.org/wiki/Dreyfus_model_of_skill_acquisition</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One who practices task or learning a new skill will go through the following five stages of development:</a:t>
            </a:r>
            <a:endParaRPr/>
          </a:p>
          <a:p>
            <a:pPr indent="-298450" lvl="0" marL="457200" rtl="0" algn="l">
              <a:lnSpc>
                <a:spcPct val="115000"/>
              </a:lnSpc>
              <a:spcBef>
                <a:spcPts val="1200"/>
              </a:spcBef>
              <a:spcAft>
                <a:spcPts val="0"/>
              </a:spcAft>
              <a:buClr>
                <a:schemeClr val="dk1"/>
              </a:buClr>
              <a:buSzPts val="1100"/>
              <a:buAutoNum type="arabicPeriod"/>
            </a:pPr>
            <a:r>
              <a:rPr lang="en-GB"/>
              <a:t>Novice</a:t>
            </a:r>
            <a:endParaRPr/>
          </a:p>
          <a:p>
            <a:pPr indent="-298450" lvl="0" marL="457200" rtl="0" algn="l">
              <a:lnSpc>
                <a:spcPct val="115000"/>
              </a:lnSpc>
              <a:spcBef>
                <a:spcPts val="0"/>
              </a:spcBef>
              <a:spcAft>
                <a:spcPts val="0"/>
              </a:spcAft>
              <a:buClr>
                <a:schemeClr val="dk1"/>
              </a:buClr>
              <a:buSzPts val="1100"/>
              <a:buAutoNum type="arabicPeriod"/>
            </a:pPr>
            <a:r>
              <a:rPr lang="en-GB"/>
              <a:t>Advanced beginner</a:t>
            </a:r>
            <a:endParaRPr/>
          </a:p>
          <a:p>
            <a:pPr indent="-298450" lvl="0" marL="457200" rtl="0" algn="l">
              <a:lnSpc>
                <a:spcPct val="115000"/>
              </a:lnSpc>
              <a:spcBef>
                <a:spcPts val="0"/>
              </a:spcBef>
              <a:spcAft>
                <a:spcPts val="0"/>
              </a:spcAft>
              <a:buClr>
                <a:schemeClr val="dk1"/>
              </a:buClr>
              <a:buSzPts val="1100"/>
              <a:buAutoNum type="arabicPeriod"/>
            </a:pPr>
            <a:r>
              <a:rPr lang="en-GB"/>
              <a:t>Competent</a:t>
            </a:r>
            <a:endParaRPr/>
          </a:p>
          <a:p>
            <a:pPr indent="-298450" lvl="0" marL="457200" rtl="0" algn="l">
              <a:lnSpc>
                <a:spcPct val="115000"/>
              </a:lnSpc>
              <a:spcBef>
                <a:spcPts val="0"/>
              </a:spcBef>
              <a:spcAft>
                <a:spcPts val="0"/>
              </a:spcAft>
              <a:buClr>
                <a:schemeClr val="dk1"/>
              </a:buClr>
              <a:buSzPts val="1100"/>
              <a:buAutoNum type="arabicPeriod"/>
            </a:pPr>
            <a:r>
              <a:rPr lang="en-GB"/>
              <a:t>Proficient</a:t>
            </a:r>
            <a:endParaRPr/>
          </a:p>
          <a:p>
            <a:pPr indent="-298450" lvl="0" marL="457200" rtl="0" algn="l">
              <a:lnSpc>
                <a:spcPct val="115000"/>
              </a:lnSpc>
              <a:spcBef>
                <a:spcPts val="0"/>
              </a:spcBef>
              <a:spcAft>
                <a:spcPts val="0"/>
              </a:spcAft>
              <a:buClr>
                <a:schemeClr val="dk1"/>
              </a:buClr>
              <a:buSzPts val="1100"/>
              <a:buAutoNum type="arabicPeriod"/>
            </a:pPr>
            <a:r>
              <a:rPr lang="en-GB"/>
              <a:t>Expert</a:t>
            </a:r>
            <a:endParaRPr/>
          </a:p>
          <a:p>
            <a:pPr indent="0" lvl="0" marL="0" rtl="0" algn="l">
              <a:lnSpc>
                <a:spcPct val="115000"/>
              </a:lnSpc>
              <a:spcBef>
                <a:spcPts val="1200"/>
              </a:spcBef>
              <a:spcAft>
                <a:spcPts val="0"/>
              </a:spcAft>
              <a:buSzPts val="1400"/>
              <a:buNone/>
            </a:pPr>
            <a:r>
              <a:rPr lang="en-GB"/>
              <a:t>Each stage mentioned above is summarized with respect to four categories:</a:t>
            </a:r>
            <a:endParaRPr/>
          </a:p>
          <a:p>
            <a:pPr indent="-317500" lvl="0" marL="457200" rtl="0" algn="l">
              <a:lnSpc>
                <a:spcPct val="115000"/>
              </a:lnSpc>
              <a:spcBef>
                <a:spcPts val="1200"/>
              </a:spcBef>
              <a:spcAft>
                <a:spcPts val="0"/>
              </a:spcAft>
              <a:buSzPts val="1400"/>
              <a:buChar char="●"/>
            </a:pPr>
            <a:r>
              <a:rPr lang="en-GB"/>
              <a:t>Components: elements that can be perceived by the learner which can be context-free or situational. Situational refers to the situation the learner is in</a:t>
            </a:r>
            <a:endParaRPr/>
          </a:p>
          <a:p>
            <a:pPr indent="-317500" lvl="0" marL="457200" rtl="0" algn="l">
              <a:lnSpc>
                <a:spcPct val="115000"/>
              </a:lnSpc>
              <a:spcBef>
                <a:spcPts val="0"/>
              </a:spcBef>
              <a:spcAft>
                <a:spcPts val="0"/>
              </a:spcAft>
              <a:buSzPts val="1400"/>
              <a:buChar char="●"/>
            </a:pPr>
            <a:r>
              <a:rPr lang="en-GB"/>
              <a:t>Perspective: ability of the learner to pick a component to focus on</a:t>
            </a:r>
            <a:endParaRPr/>
          </a:p>
          <a:p>
            <a:pPr indent="-317500" lvl="0" marL="457200" rtl="0" algn="l">
              <a:lnSpc>
                <a:spcPct val="115000"/>
              </a:lnSpc>
              <a:spcBef>
                <a:spcPts val="0"/>
              </a:spcBef>
              <a:spcAft>
                <a:spcPts val="0"/>
              </a:spcAft>
              <a:buSzPts val="1400"/>
              <a:buChar char="●"/>
            </a:pPr>
            <a:r>
              <a:rPr lang="en-GB"/>
              <a:t>Decision: decisions the learner makes in a particular situation. Decisions can stem from analytical analyses based on the information the learner has. The decisions can also be made intuitively which comes with experience.</a:t>
            </a:r>
            <a:endParaRPr/>
          </a:p>
          <a:p>
            <a:pPr indent="-317500" lvl="0" marL="457200" rtl="0" algn="l">
              <a:lnSpc>
                <a:spcPct val="115000"/>
              </a:lnSpc>
              <a:spcBef>
                <a:spcPts val="0"/>
              </a:spcBef>
              <a:spcAft>
                <a:spcPts val="0"/>
              </a:spcAft>
              <a:buSzPts val="1400"/>
              <a:buChar char="●"/>
            </a:pPr>
            <a:r>
              <a:rPr lang="en-GB"/>
              <a:t>Commitment: extent to which the learner is immersed in the learning situation. It can either be detached or involved</a:t>
            </a:r>
            <a:endParaRPr/>
          </a:p>
          <a:p>
            <a:pPr indent="0" lvl="0" marL="0" rtl="0" algn="l">
              <a:lnSpc>
                <a:spcPct val="100000"/>
              </a:lnSpc>
              <a:spcBef>
                <a:spcPts val="1200"/>
              </a:spcBef>
              <a:spcAft>
                <a:spcPts val="0"/>
              </a:spcAft>
              <a:buClr>
                <a:schemeClr val="dk1"/>
              </a:buClr>
              <a:buSzPts val="1200"/>
              <a:buFont typeface="Calibri"/>
              <a:buNone/>
            </a:pPr>
            <a:r>
              <a:t/>
            </a:r>
            <a:endParaRPr/>
          </a:p>
        </p:txBody>
      </p:sp>
      <p:sp>
        <p:nvSpPr>
          <p:cNvPr id="620" name="Google Shape;620;g27b1aff5d9c_0_22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7b1aff5d9c_0_2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en-GB">
                <a:solidFill>
                  <a:schemeClr val="dk2"/>
                </a:solidFill>
              </a:rPr>
              <a:t>Carpentries was started by Greg Wilson and Brent Gorda and they coined the term “The Carpentries” for enabling researchers to do “computational thinking” and use tools of computation effectively. The Style of the </a:t>
            </a:r>
            <a:r>
              <a:rPr lang="en-GB">
                <a:solidFill>
                  <a:schemeClr val="dk2"/>
                </a:solidFill>
              </a:rPr>
              <a:t>Carpentries</a:t>
            </a:r>
            <a:r>
              <a:rPr lang="en-GB">
                <a:solidFill>
                  <a:schemeClr val="dk2"/>
                </a:solidFill>
              </a:rPr>
              <a:t> are that teachers are where the learners are e.g. by doing live-coding together.</a:t>
            </a:r>
            <a:endParaRPr>
              <a:solidFill>
                <a:schemeClr val="dk2"/>
              </a:solidFill>
            </a:endParaRPr>
          </a:p>
          <a:p>
            <a:pPr indent="0" lvl="0" marL="0" rtl="0" algn="l">
              <a:lnSpc>
                <a:spcPct val="90000"/>
              </a:lnSpc>
              <a:spcBef>
                <a:spcPts val="480"/>
              </a:spcBef>
              <a:spcAft>
                <a:spcPts val="0"/>
              </a:spcAft>
              <a:buSzPts val="2400"/>
              <a:buNone/>
            </a:pPr>
            <a:r>
              <a:rPr lang="en-GB">
                <a:solidFill>
                  <a:schemeClr val="dk2"/>
                </a:solidFill>
              </a:rPr>
              <a:t>Carpentries build on the Dreyfus model. </a:t>
            </a:r>
            <a:endParaRPr>
              <a:solidFill>
                <a:schemeClr val="dk2"/>
              </a:solidFill>
            </a:endParaRPr>
          </a:p>
          <a:p>
            <a:pPr indent="0" lvl="0" marL="0" rtl="0" algn="l">
              <a:lnSpc>
                <a:spcPct val="90000"/>
              </a:lnSpc>
              <a:spcBef>
                <a:spcPts val="480"/>
              </a:spcBef>
              <a:spcAft>
                <a:spcPts val="0"/>
              </a:spcAft>
              <a:buSzPts val="2400"/>
              <a:buNone/>
            </a:pPr>
            <a:r>
              <a:t/>
            </a:r>
            <a:endParaRPr b="1">
              <a:solidFill>
                <a:schemeClr val="dk2"/>
              </a:solidFill>
            </a:endParaRPr>
          </a:p>
          <a:p>
            <a:pPr indent="0" lvl="0" marL="0" rtl="0" algn="l">
              <a:lnSpc>
                <a:spcPct val="90000"/>
              </a:lnSpc>
              <a:spcBef>
                <a:spcPts val="480"/>
              </a:spcBef>
              <a:spcAft>
                <a:spcPts val="0"/>
              </a:spcAft>
              <a:buSzPts val="2400"/>
              <a:buNone/>
            </a:pPr>
            <a:r>
              <a:rPr b="1" lang="en-GB" sz="1200">
                <a:solidFill>
                  <a:schemeClr val="dk2"/>
                </a:solidFill>
              </a:rPr>
              <a:t>Novice</a:t>
            </a:r>
            <a:r>
              <a:rPr lang="en-GB" sz="1200"/>
              <a:t>: someone who doesn’t even know what questions to ask.</a:t>
            </a:r>
            <a:endParaRPr/>
          </a:p>
          <a:p>
            <a:pPr indent="0" lvl="0" marL="0" rtl="0" algn="l">
              <a:lnSpc>
                <a:spcPct val="90000"/>
              </a:lnSpc>
              <a:spcBef>
                <a:spcPts val="600"/>
              </a:spcBef>
              <a:spcAft>
                <a:spcPts val="0"/>
              </a:spcAft>
              <a:buSzPts val="2400"/>
              <a:buNone/>
            </a:pPr>
            <a:r>
              <a:rPr b="1" lang="en-GB" sz="1200">
                <a:solidFill>
                  <a:schemeClr val="dk2"/>
                </a:solidFill>
              </a:rPr>
              <a:t>Competent practitioner</a:t>
            </a:r>
            <a:r>
              <a:rPr lang="en-GB" sz="1200"/>
              <a:t>: someone who has enough understanding for everyday purposes. They won’t know all the details of how something works and their understanding may not be entirely accurate, but it is sufficient for completing normal tasks with normal effort under normal circumstances.</a:t>
            </a:r>
            <a:endParaRPr/>
          </a:p>
          <a:p>
            <a:pPr indent="0" lvl="0" marL="0" rtl="0" algn="l">
              <a:lnSpc>
                <a:spcPct val="90000"/>
              </a:lnSpc>
              <a:spcBef>
                <a:spcPts val="600"/>
              </a:spcBef>
              <a:spcAft>
                <a:spcPts val="0"/>
              </a:spcAft>
              <a:buClr>
                <a:schemeClr val="dk1"/>
              </a:buClr>
              <a:buSzPts val="1100"/>
              <a:buFont typeface="Arial"/>
              <a:buNone/>
            </a:pPr>
            <a:r>
              <a:rPr b="1" lang="en-GB" sz="1200">
                <a:solidFill>
                  <a:schemeClr val="dk2"/>
                </a:solidFill>
              </a:rPr>
              <a:t>Expert</a:t>
            </a:r>
            <a:r>
              <a:rPr lang="en-GB" sz="1200"/>
              <a:t>: someone who can easily handle situations that are out of the ordinary.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Example: driving a car. A novice does know how to. We who drive for some years are competent practitioners. An expert can be a truck driver or taxi driver who can identify problems just with the sound of the engine or drive in extreme conditions like snow or ice.</a:t>
            </a:r>
            <a:endParaRPr/>
          </a:p>
        </p:txBody>
      </p:sp>
      <p:sp>
        <p:nvSpPr>
          <p:cNvPr id="632" name="Google Shape;632;g27b1aff5d9c_0_2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2492be38f6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solidFill>
                  <a:schemeClr val="dk2"/>
                </a:solidFill>
              </a:rPr>
              <a:t>For AlphaFold, novice, competent </a:t>
            </a:r>
            <a:r>
              <a:rPr lang="en-GB">
                <a:solidFill>
                  <a:schemeClr val="dk2"/>
                </a:solidFill>
              </a:rPr>
              <a:t>practitioner</a:t>
            </a:r>
            <a:r>
              <a:rPr lang="en-GB">
                <a:solidFill>
                  <a:schemeClr val="dk2"/>
                </a:solidFill>
              </a:rPr>
              <a:t> and expert will look different.</a:t>
            </a:r>
            <a:endParaRPr>
              <a:solidFill>
                <a:schemeClr val="dk2"/>
              </a:solidFill>
            </a:endParaRPr>
          </a:p>
          <a:p>
            <a:pPr indent="0" lvl="0" marL="0" rtl="0" algn="l">
              <a:lnSpc>
                <a:spcPct val="100000"/>
              </a:lnSpc>
              <a:spcBef>
                <a:spcPts val="0"/>
              </a:spcBef>
              <a:spcAft>
                <a:spcPts val="0"/>
              </a:spcAft>
              <a:buSzPts val="1400"/>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GB" sz="1650">
                <a:solidFill>
                  <a:schemeClr val="dk1"/>
                </a:solidFill>
              </a:rPr>
              <a:t>Two types of novices: 1) People who are not structural biologists, asking questions about structural biology, visualisation. 2) People who are structural biologists, needing to pick up more info about confidence metrics. Experimental structural biology does use confidence metrics.</a:t>
            </a:r>
            <a:endParaRPr>
              <a:solidFill>
                <a:schemeClr val="dk2"/>
              </a:solidFill>
            </a:endParaRPr>
          </a:p>
        </p:txBody>
      </p:sp>
      <p:sp>
        <p:nvSpPr>
          <p:cNvPr id="638" name="Google Shape;638;g32492be38f6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27b1aff5d9c_0_2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27b1aff5d9c_0_2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200"/>
              </a:spcBef>
              <a:spcAft>
                <a:spcPts val="0"/>
              </a:spcAft>
              <a:buClr>
                <a:schemeClr val="dk1"/>
              </a:buClr>
              <a:buSzPts val="1100"/>
              <a:buFont typeface="Arial"/>
              <a:buNone/>
            </a:pPr>
            <a:r>
              <a:rPr lang="en-GB">
                <a:latin typeface="Corbel"/>
                <a:ea typeface="Corbel"/>
                <a:cs typeface="Corbel"/>
                <a:sym typeface="Corbel"/>
              </a:rPr>
              <a:t>Experts can jump directly from a problem to its solution because there is a direct link between the two in their mind</a:t>
            </a:r>
            <a:endParaRPr>
              <a:latin typeface="Arial"/>
              <a:ea typeface="Arial"/>
              <a:cs typeface="Arial"/>
              <a:sym typeface="Arial"/>
            </a:endParaRPr>
          </a:p>
          <a:p>
            <a:pPr indent="0" lvl="0" marL="0" rtl="0" algn="l">
              <a:lnSpc>
                <a:spcPct val="100000"/>
              </a:lnSpc>
              <a:spcBef>
                <a:spcPts val="600"/>
              </a:spcBef>
              <a:spcAft>
                <a:spcPts val="0"/>
              </a:spcAft>
              <a:buClr>
                <a:schemeClr val="dk1"/>
              </a:buClr>
              <a:buSzPts val="1200"/>
              <a:buFont typeface="Calibri"/>
              <a:buNone/>
            </a:pPr>
            <a:r>
              <a:t/>
            </a:r>
            <a:endParaRPr/>
          </a:p>
        </p:txBody>
      </p:sp>
      <p:sp>
        <p:nvSpPr>
          <p:cNvPr id="646" name="Google Shape;646;g27b1aff5d9c_0_2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7b1aff5d9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27b1aff5d9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7b1aff5d9c_0_2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g27b1aff5d9c_0_2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57" name="Google Shape;657;g27b1aff5d9c_0_2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7b1aff5d9c_0_2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27b1aff5d9c_0_2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GB"/>
              <a:t>Usually learners come to the course with no mental models. That’s a simple situation where you will then help them create the new mental models.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Trickier when they come with broken mental models. For instance here in this slide, the broken model is to think that in summer the weather is warmer because the earth is closer to the sun, while the explanation / good mental model is that seasons are different because of the angle between the earth and the sun.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AlphaFold misconceptions: AF not good because rubbish in, rubbish out. Misconceptions about AI and LLMs in general - distrust. Or OVERtrusting? Misuse - ignoring confidence metrics, trying to draw conclusions on poor metrics and predictions. Social media - “AF predicting spaghetti therefore bad algorithm”. AF never claimed universally good predictions across sequence space, some protein families expected to have better predictions due to being studied more (therefore more data about them) and expecting orphan protein families to be predicted poorly.</a:t>
            </a:r>
            <a:endParaRPr/>
          </a:p>
        </p:txBody>
      </p:sp>
      <p:sp>
        <p:nvSpPr>
          <p:cNvPr id="665" name="Google Shape;665;g27b1aff5d9c_0_22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7b1aff5d9c_0_22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2" name="Google Shape;672;g27b1aff5d9c_0_2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7b1aff5d9c_0_2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g27b1aff5d9c_0_22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79" name="Google Shape;679;g27b1aff5d9c_0_22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7b1aff5d9c_0_2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27b1aff5d9c_0_2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85" name="Google Shape;685;g27b1aff5d9c_0_22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7b1aff5d9c_0_2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g27b1aff5d9c_0_2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7b1aff5d9c_0_2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GB">
                <a:latin typeface="Corbel"/>
                <a:ea typeface="Corbel"/>
                <a:cs typeface="Corbel"/>
                <a:sym typeface="Corbel"/>
              </a:rPr>
              <a:t>There is no universal theory of learning that, like the laws of physics, describes in a rigorous manner how learning works. </a:t>
            </a:r>
            <a:endParaRPr>
              <a:latin typeface="Corbel"/>
              <a:ea typeface="Corbel"/>
              <a:cs typeface="Corbel"/>
              <a:sym typeface="Corbel"/>
            </a:endParaRPr>
          </a:p>
          <a:p>
            <a:pPr indent="0" lvl="0" marL="0" rtl="0" algn="l">
              <a:lnSpc>
                <a:spcPct val="90000"/>
              </a:lnSpc>
              <a:spcBef>
                <a:spcPts val="480"/>
              </a:spcBef>
              <a:spcAft>
                <a:spcPts val="0"/>
              </a:spcAft>
              <a:buSzPts val="1400"/>
              <a:buNone/>
            </a:pPr>
            <a:r>
              <a:rPr b="1" lang="en-GB">
                <a:latin typeface="Corbel"/>
                <a:ea typeface="Corbel"/>
                <a:cs typeface="Corbel"/>
                <a:sym typeface="Corbel"/>
              </a:rPr>
              <a:t>There is no universal theory of learning</a:t>
            </a:r>
            <a:r>
              <a:rPr lang="en-GB">
                <a:latin typeface="Corbel"/>
                <a:ea typeface="Corbel"/>
                <a:cs typeface="Corbel"/>
                <a:sym typeface="Corbel"/>
              </a:rPr>
              <a:t>, but </a:t>
            </a:r>
            <a:r>
              <a:rPr b="1" lang="en-GB">
                <a:latin typeface="Corbel"/>
                <a:ea typeface="Corbel"/>
                <a:cs typeface="Corbel"/>
                <a:sym typeface="Corbel"/>
              </a:rPr>
              <a:t>evidence-based*</a:t>
            </a:r>
            <a:r>
              <a:rPr lang="en-GB">
                <a:latin typeface="Corbel"/>
                <a:ea typeface="Corbel"/>
                <a:cs typeface="Corbel"/>
                <a:sym typeface="Corbel"/>
              </a:rPr>
              <a:t> research results that support learning principles recognized and applied today</a:t>
            </a:r>
            <a:endParaRPr>
              <a:latin typeface="Corbel"/>
              <a:ea typeface="Corbel"/>
              <a:cs typeface="Corbel"/>
              <a:sym typeface="Corbel"/>
            </a:endParaRPr>
          </a:p>
          <a:p>
            <a:pPr indent="0" lvl="0" marL="0" rtl="0" algn="l">
              <a:lnSpc>
                <a:spcPct val="115000"/>
              </a:lnSpc>
              <a:spcBef>
                <a:spcPts val="0"/>
              </a:spcBef>
              <a:spcAft>
                <a:spcPts val="0"/>
              </a:spcAft>
              <a:buSzPts val="1400"/>
              <a:buNone/>
            </a:pPr>
            <a:r>
              <a:rPr lang="en-GB">
                <a:latin typeface="Corbel"/>
                <a:ea typeface="Corbel"/>
                <a:cs typeface="Corbel"/>
                <a:sym typeface="Corbel"/>
              </a:rPr>
              <a:t>In this sense there are interesting elements for a teacher in many different theories.  </a:t>
            </a:r>
            <a:endParaRPr>
              <a:latin typeface="Corbel"/>
              <a:ea typeface="Corbel"/>
              <a:cs typeface="Corbel"/>
              <a:sym typeface="Corbel"/>
            </a:endParaRPr>
          </a:p>
          <a:p>
            <a:pPr indent="0" lvl="0" marL="0" rtl="0" algn="l">
              <a:lnSpc>
                <a:spcPct val="100000"/>
              </a:lnSpc>
              <a:spcBef>
                <a:spcPts val="0"/>
              </a:spcBef>
              <a:spcAft>
                <a:spcPts val="0"/>
              </a:spcAft>
              <a:buSzPts val="1400"/>
              <a:buNone/>
            </a:pPr>
            <a:r>
              <a:t/>
            </a:r>
            <a:endParaRPr/>
          </a:p>
        </p:txBody>
      </p:sp>
      <p:sp>
        <p:nvSpPr>
          <p:cNvPr id="696" name="Google Shape;696;g27b1aff5d9c_0_2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e63590cff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2e63590cff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7b1aff5d9c_0_1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g27b1aff5d9c_0_1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7b1aff5d9c_0_1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1" name="Google Shape;721;g27b1aff5d9c_0_1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7b1aff5d9c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27b1aff5d9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31b5cfce257_0_1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31b5cfce257_0_1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31b5cfce257_0_1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31b5cfce257_0_1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1b5cfce257_0_1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31b5cfce257_0_1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31b5cfce257_0_1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31b5cfce257_0_1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31b5cfce257_0_1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31b5cfce257_0_1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31b5cfce257_0_1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31b5cfce257_0_1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31b5cfce257_0_1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31b5cfce257_0_1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7b1aff5d9c_0_28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27b1aff5d9c_0_2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325b2203208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325b2203208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31b5cfce257_0_1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31b5cfce257_0_1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7b1aff5d9c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g27b1aff5d9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7b1aff5d9c_0_1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5" name="Google Shape;805;g27b1aff5d9c_0_1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31b5cfce257_0_1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31b5cfce257_0_1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27b1aff5d9c_0_1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g27b1aff5d9c_0_1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Course/session titles should be related to the aims, which relate to the learning outcomes, which relate to the learning activities, and vice versa. </a:t>
            </a:r>
            <a:endParaRPr/>
          </a:p>
        </p:txBody>
      </p:sp>
      <p:sp>
        <p:nvSpPr>
          <p:cNvPr id="820" name="Google Shape;820;g27b1aff5d9c_0_11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31b5cfce257_0_1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31b5cfce257_0_1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31b5cfce257_0_1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31b5cfce257_0_1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7b1aff5d9c_0_1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5" name="Google Shape;845;g27b1aff5d9c_0_1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31b5cfce257_0_1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31b5cfce257_0_1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31b5cfce257_0_1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31b5cfce257_0_1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31b5cfce257_0_2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31b5cfce257_0_2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31b5cfce257_0_2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31b5cfce257_0_2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7b1aff5d9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27b1aff5d9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31b5cfce257_0_2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31b5cfce257_0_2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31b5cfce257_0_2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31b5cfce257_0_2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31b5cfce257_0_2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31b5cfce257_0_2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31b5cfce257_0_2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31b5cfce257_0_2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31b5cfce257_0_2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31b5cfce257_0_2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31b5cfce257_0_26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2" name="Google Shape;922;g31b5cfce257_0_26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31b5cfce257_0_26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8" name="Google Shape;928;g31b5cfce257_0_26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31b5cfce257_0_2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31b5cfce257_0_2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31b5cfce257_0_2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31b5cfce257_0_2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31b5cfce257_0_27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g31b5cfce257_0_27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1" name="Google Shape;951;g31b5cfce257_0_27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259cfff13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259cfff13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31b5cfce257_0_27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9" name="Google Shape;959;g31b5cfce257_0_27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0" name="Google Shape;960;g31b5cfce257_0_27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31b5cfce257_0_27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g31b5cfce257_0_27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This is the GOBLET skills matrix for a trainer / teacher.</a:t>
            </a:r>
            <a:endParaRPr/>
          </a:p>
          <a:p>
            <a:pPr indent="0" lvl="0" marL="0" rtl="0" algn="l">
              <a:lnSpc>
                <a:spcPct val="100000"/>
              </a:lnSpc>
              <a:spcBef>
                <a:spcPts val="0"/>
              </a:spcBef>
              <a:spcAft>
                <a:spcPts val="0"/>
              </a:spcAft>
              <a:buSzPts val="1400"/>
              <a:buNone/>
            </a:pPr>
            <a:r>
              <a:rPr lang="en-GB"/>
              <a:t>The idea is that there are four areas in which a good trainer should be or become skilled.</a:t>
            </a:r>
            <a:endParaRPr/>
          </a:p>
          <a:p>
            <a:pPr indent="0" lvl="0" marL="0" rtl="0" algn="l">
              <a:lnSpc>
                <a:spcPct val="100000"/>
              </a:lnSpc>
              <a:spcBef>
                <a:spcPts val="0"/>
              </a:spcBef>
              <a:spcAft>
                <a:spcPts val="0"/>
              </a:spcAft>
              <a:buSzPts val="1400"/>
              <a:buNone/>
            </a:pPr>
            <a:r>
              <a:rPr lang="en-GB"/>
              <a:t>In many cases, trainers focus on the area of communication and are less aware about their “level” in the other areas.</a:t>
            </a:r>
            <a:endParaRPr/>
          </a:p>
          <a:p>
            <a:pPr indent="0" lvl="0" marL="0" rtl="0" algn="l">
              <a:lnSpc>
                <a:spcPct val="100000"/>
              </a:lnSpc>
              <a:spcBef>
                <a:spcPts val="0"/>
              </a:spcBef>
              <a:spcAft>
                <a:spcPts val="0"/>
              </a:spcAft>
              <a:buSzPts val="1400"/>
              <a:buNone/>
            </a:pPr>
            <a:r>
              <a:rPr lang="en-GB"/>
              <a:t>In which area(s) do you feel you would need improvement? In which area(s) do you feel you are ok?</a:t>
            </a:r>
            <a:endParaRPr/>
          </a:p>
          <a:p>
            <a:pPr indent="0" lvl="0" marL="0" rtl="0" algn="l">
              <a:lnSpc>
                <a:spcPct val="100000"/>
              </a:lnSpc>
              <a:spcBef>
                <a:spcPts val="0"/>
              </a:spcBef>
              <a:spcAft>
                <a:spcPts val="0"/>
              </a:spcAft>
              <a:buSzPts val="1400"/>
              <a:buNone/>
            </a:pPr>
            <a:r>
              <a:t/>
            </a:r>
            <a:endParaRPr/>
          </a:p>
        </p:txBody>
      </p:sp>
      <p:sp>
        <p:nvSpPr>
          <p:cNvPr id="970" name="Google Shape;970;g31b5cfce257_0_27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31b5cfce257_0_27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7" name="Google Shape;977;g31b5cfce257_0_27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Examine the GOBLET skills matrix (you will find it in the shared notes) and reflect: in which area(s) do you need to improve? What exactly do you think you should work on? </a:t>
            </a:r>
            <a:endParaRPr/>
          </a:p>
        </p:txBody>
      </p:sp>
      <p:sp>
        <p:nvSpPr>
          <p:cNvPr id="978" name="Google Shape;978;g31b5cfce257_0_27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31b5cfce257_0_29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5" name="Google Shape;985;g31b5cfce257_0_29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400"/>
              <a:buFont typeface="Arial"/>
              <a:buNone/>
            </a:pPr>
            <a:r>
              <a:rPr lang="en-GB">
                <a:latin typeface="Corbel"/>
                <a:ea typeface="Corbel"/>
                <a:cs typeface="Corbel"/>
                <a:sym typeface="Corbel"/>
              </a:rPr>
              <a:t>Here, it is important to explain in depth how the environment can influence learning.</a:t>
            </a:r>
            <a:endParaRPr>
              <a:latin typeface="Corbel"/>
              <a:ea typeface="Corbel"/>
              <a:cs typeface="Corbel"/>
              <a:sym typeface="Corbel"/>
            </a:endParaRPr>
          </a:p>
          <a:p>
            <a:pPr indent="0" lvl="0" marL="0" rtl="0" algn="l">
              <a:lnSpc>
                <a:spcPct val="115000"/>
              </a:lnSpc>
              <a:spcBef>
                <a:spcPts val="0"/>
              </a:spcBef>
              <a:spcAft>
                <a:spcPts val="0"/>
              </a:spcAft>
              <a:buClr>
                <a:schemeClr val="dk1"/>
              </a:buClr>
              <a:buSzPts val="1400"/>
              <a:buFont typeface="Arial"/>
              <a:buNone/>
            </a:pPr>
            <a:r>
              <a:rPr lang="en-GB">
                <a:latin typeface="Corbel"/>
                <a:ea typeface="Corbel"/>
                <a:cs typeface="Corbel"/>
                <a:sym typeface="Corbel"/>
              </a:rPr>
              <a:t>It may be worth mentioning the 6</a:t>
            </a:r>
            <a:r>
              <a:rPr baseline="30000" lang="en-GB">
                <a:latin typeface="Corbel"/>
                <a:ea typeface="Corbel"/>
                <a:cs typeface="Corbel"/>
                <a:sym typeface="Corbel"/>
              </a:rPr>
              <a:t>th</a:t>
            </a:r>
            <a:r>
              <a:rPr lang="en-GB">
                <a:latin typeface="Corbel"/>
                <a:ea typeface="Corbel"/>
                <a:cs typeface="Corbel"/>
                <a:sym typeface="Corbel"/>
              </a:rPr>
              <a:t> principle of learning : "Students' current level of development interacts with the social, emotional, and intellectual climate of the course to impact learning" (Ambrose et al.2010. How learning works, chapter 6).</a:t>
            </a:r>
            <a:endParaRPr>
              <a:latin typeface="Corbel"/>
              <a:ea typeface="Corbel"/>
              <a:cs typeface="Corbel"/>
              <a:sym typeface="Corbel"/>
            </a:endParaRPr>
          </a:p>
          <a:p>
            <a:pPr indent="0" lvl="0" marL="0" rtl="0" algn="l">
              <a:lnSpc>
                <a:spcPct val="115000"/>
              </a:lnSpc>
              <a:spcBef>
                <a:spcPts val="0"/>
              </a:spcBef>
              <a:spcAft>
                <a:spcPts val="0"/>
              </a:spcAft>
              <a:buClr>
                <a:schemeClr val="dk1"/>
              </a:buClr>
              <a:buSzPts val="1400"/>
              <a:buFont typeface="Arial"/>
              <a:buNone/>
            </a:pPr>
            <a:r>
              <a:rPr lang="en-GB">
                <a:latin typeface="Corbel"/>
                <a:ea typeface="Corbel"/>
                <a:cs typeface="Corbel"/>
                <a:sym typeface="Corbel"/>
              </a:rPr>
              <a:t>What do we mean about this? To better understand, we should consider the following aspects:</a:t>
            </a:r>
            <a:endParaRPr>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Char char="-"/>
            </a:pPr>
            <a:r>
              <a:rPr lang="en-GB">
                <a:latin typeface="Corbel"/>
                <a:ea typeface="Corbel"/>
                <a:cs typeface="Corbel"/>
                <a:sym typeface="Corbel"/>
              </a:rPr>
              <a:t>discrimination issues and inclusivity</a:t>
            </a:r>
            <a:endParaRPr>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Char char="-"/>
            </a:pPr>
            <a:r>
              <a:rPr lang="en-GB">
                <a:latin typeface="Corbel"/>
                <a:ea typeface="Corbel"/>
                <a:cs typeface="Corbel"/>
                <a:sym typeface="Corbel"/>
              </a:rPr>
              <a:t>stereotypes</a:t>
            </a:r>
            <a:endParaRPr>
              <a:latin typeface="Corbel"/>
              <a:ea typeface="Corbel"/>
              <a:cs typeface="Corbel"/>
              <a:sym typeface="Corbel"/>
            </a:endParaRPr>
          </a:p>
          <a:p>
            <a:pPr indent="-304800" lvl="0" marL="457200" rtl="0" algn="l">
              <a:lnSpc>
                <a:spcPct val="115000"/>
              </a:lnSpc>
              <a:spcBef>
                <a:spcPts val="0"/>
              </a:spcBef>
              <a:spcAft>
                <a:spcPts val="0"/>
              </a:spcAft>
              <a:buClr>
                <a:schemeClr val="dk1"/>
              </a:buClr>
              <a:buSzPts val="1200"/>
              <a:buFont typeface="Corbel"/>
              <a:buChar char="-"/>
            </a:pPr>
            <a:r>
              <a:rPr lang="en-GB">
                <a:latin typeface="Corbel"/>
                <a:ea typeface="Corbel"/>
                <a:cs typeface="Corbel"/>
                <a:sym typeface="Corbel"/>
              </a:rPr>
              <a:t>complex dynamics of a class</a:t>
            </a:r>
            <a:endParaRPr>
              <a:latin typeface="Corbel"/>
              <a:ea typeface="Corbel"/>
              <a:cs typeface="Corbel"/>
              <a:sym typeface="Corbel"/>
            </a:endParaRPr>
          </a:p>
          <a:p>
            <a:pPr indent="-304800" lvl="0" marL="457200" rtl="0" algn="l">
              <a:lnSpc>
                <a:spcPct val="115000"/>
              </a:lnSpc>
              <a:spcBef>
                <a:spcPts val="0"/>
              </a:spcBef>
              <a:spcAft>
                <a:spcPts val="0"/>
              </a:spcAft>
              <a:buClr>
                <a:schemeClr val="dk1"/>
              </a:buClr>
              <a:buSzPts val="1200"/>
              <a:buFont typeface="Corbel"/>
              <a:buChar char="-"/>
            </a:pPr>
            <a:r>
              <a:rPr lang="en-GB">
                <a:latin typeface="Corbel"/>
                <a:ea typeface="Corbel"/>
                <a:cs typeface="Corbel"/>
                <a:sym typeface="Corbel"/>
              </a:rPr>
              <a:t>accessibility </a:t>
            </a:r>
            <a:endParaRPr>
              <a:latin typeface="Corbel"/>
              <a:ea typeface="Corbel"/>
              <a:cs typeface="Corbel"/>
              <a:sym typeface="Corbel"/>
            </a:endParaRPr>
          </a:p>
          <a:p>
            <a:pPr indent="-304800" lvl="0" marL="457200" rtl="0" algn="l">
              <a:lnSpc>
                <a:spcPct val="115000"/>
              </a:lnSpc>
              <a:spcBef>
                <a:spcPts val="0"/>
              </a:spcBef>
              <a:spcAft>
                <a:spcPts val="0"/>
              </a:spcAft>
              <a:buClr>
                <a:schemeClr val="dk1"/>
              </a:buClr>
              <a:buSzPts val="1200"/>
              <a:buFont typeface="Corbel"/>
              <a:buChar char="-"/>
            </a:pPr>
            <a:r>
              <a:rPr lang="en-GB">
                <a:latin typeface="Corbel"/>
                <a:ea typeface="Corbel"/>
                <a:cs typeface="Corbel"/>
                <a:sym typeface="Corbel"/>
              </a:rPr>
              <a:t>mindset</a:t>
            </a:r>
            <a:endParaRPr>
              <a:latin typeface="Corbel"/>
              <a:ea typeface="Corbel"/>
              <a:cs typeface="Corbel"/>
              <a:sym typeface="Corbel"/>
            </a:endParaRPr>
          </a:p>
          <a:p>
            <a:pPr indent="0" lvl="0" marL="0" rtl="0" algn="l">
              <a:lnSpc>
                <a:spcPct val="115000"/>
              </a:lnSpc>
              <a:spcBef>
                <a:spcPts val="0"/>
              </a:spcBef>
              <a:spcAft>
                <a:spcPts val="0"/>
              </a:spcAft>
              <a:buSzPts val="1400"/>
              <a:buNone/>
            </a:pPr>
            <a:r>
              <a:rPr lang="en-GB">
                <a:latin typeface="Corbel"/>
                <a:ea typeface="Corbel"/>
                <a:cs typeface="Corbel"/>
                <a:sym typeface="Corbel"/>
              </a:rPr>
              <a:t>All these aspects will influence the climate of a classroom.</a:t>
            </a:r>
            <a:endParaRPr>
              <a:latin typeface="Corbel"/>
              <a:ea typeface="Corbel"/>
              <a:cs typeface="Corbel"/>
              <a:sym typeface="Corbel"/>
            </a:endParaRPr>
          </a:p>
          <a:p>
            <a:pPr indent="0" lvl="0" marL="0" rtl="0" algn="l">
              <a:lnSpc>
                <a:spcPct val="115000"/>
              </a:lnSpc>
              <a:spcBef>
                <a:spcPts val="0"/>
              </a:spcBef>
              <a:spcAft>
                <a:spcPts val="0"/>
              </a:spcAft>
              <a:buSzPts val="1400"/>
              <a:buNone/>
            </a:pPr>
            <a:r>
              <a:rPr lang="en-GB">
                <a:latin typeface="Corbel"/>
                <a:ea typeface="Corbel"/>
                <a:cs typeface="Corbel"/>
                <a:sym typeface="Corbel"/>
              </a:rPr>
              <a:t>To discuss Principle 6 and some of the aspects listed above, please </a:t>
            </a:r>
            <a:r>
              <a:rPr b="1" lang="en-GB">
                <a:latin typeface="Corbel"/>
                <a:ea typeface="Corbel"/>
                <a:cs typeface="Corbel"/>
                <a:sym typeface="Corbel"/>
              </a:rPr>
              <a:t>refer to How Learning works Chapter 6. Reading the chapter before teaching this slide will be of great help</a:t>
            </a:r>
            <a:r>
              <a:rPr lang="en-GB">
                <a:latin typeface="Corbel"/>
                <a:ea typeface="Corbel"/>
                <a:cs typeface="Corbel"/>
                <a:sym typeface="Corbel"/>
              </a:rPr>
              <a:t>.</a:t>
            </a:r>
            <a:endParaRPr>
              <a:latin typeface="Corbel"/>
              <a:ea typeface="Corbel"/>
              <a:cs typeface="Corbel"/>
              <a:sym typeface="Corbel"/>
            </a:endParaRPr>
          </a:p>
          <a:p>
            <a:pPr indent="0" lvl="0" marL="0" rtl="0" algn="l">
              <a:lnSpc>
                <a:spcPct val="115000"/>
              </a:lnSpc>
              <a:spcBef>
                <a:spcPts val="0"/>
              </a:spcBef>
              <a:spcAft>
                <a:spcPts val="0"/>
              </a:spcAft>
              <a:buSzPts val="1400"/>
              <a:buNone/>
            </a:pPr>
            <a:r>
              <a:rPr lang="en-GB">
                <a:latin typeface="Corbel"/>
                <a:ea typeface="Corbel"/>
                <a:cs typeface="Corbel"/>
                <a:sym typeface="Corbel"/>
              </a:rPr>
              <a:t>Another set of materials that it is worth reading to better teach this slide is the Carpentries Instructor Training, Episode on </a:t>
            </a:r>
            <a:r>
              <a:rPr b="1" lang="en-GB">
                <a:highlight>
                  <a:srgbClr val="FFFFFF"/>
                </a:highlight>
                <a:latin typeface="Corbel"/>
                <a:ea typeface="Corbel"/>
                <a:cs typeface="Corbel"/>
                <a:sym typeface="Corbel"/>
              </a:rPr>
              <a:t>Equity, Inclusion, and Accessibility</a:t>
            </a:r>
            <a:endParaRPr b="1">
              <a:highlight>
                <a:srgbClr val="FFFFFF"/>
              </a:highlight>
              <a:latin typeface="Corbel"/>
              <a:ea typeface="Corbel"/>
              <a:cs typeface="Corbel"/>
              <a:sym typeface="Corbel"/>
            </a:endParaRPr>
          </a:p>
          <a:p>
            <a:pPr indent="0" lvl="0" marL="0" rtl="0" algn="l">
              <a:lnSpc>
                <a:spcPct val="115000"/>
              </a:lnSpc>
              <a:spcBef>
                <a:spcPts val="0"/>
              </a:spcBef>
              <a:spcAft>
                <a:spcPts val="0"/>
              </a:spcAft>
              <a:buClr>
                <a:schemeClr val="dk1"/>
              </a:buClr>
              <a:buSzPts val="1400"/>
              <a:buFont typeface="Arial"/>
              <a:buNone/>
            </a:pPr>
            <a:r>
              <a:rPr lang="en-GB">
                <a:latin typeface="Corbel"/>
                <a:ea typeface="Corbel"/>
                <a:cs typeface="Corbel"/>
                <a:sym typeface="Corbel"/>
              </a:rPr>
              <a:t>(https://carpentries.github.io/instructor-training/09-eia/index.html)</a:t>
            </a:r>
            <a:endParaRPr>
              <a:latin typeface="Corbel"/>
              <a:ea typeface="Corbel"/>
              <a:cs typeface="Corbel"/>
              <a:sym typeface="Corbel"/>
            </a:endParaRPr>
          </a:p>
          <a:p>
            <a:pPr indent="0" lvl="0" marL="0" rtl="0" algn="l">
              <a:lnSpc>
                <a:spcPct val="115000"/>
              </a:lnSpc>
              <a:spcBef>
                <a:spcPts val="0"/>
              </a:spcBef>
              <a:spcAft>
                <a:spcPts val="0"/>
              </a:spcAft>
              <a:buSzPts val="1400"/>
              <a:buNone/>
            </a:pPr>
            <a:r>
              <a:rPr lang="en-GB">
                <a:latin typeface="Corbel"/>
                <a:ea typeface="Corbel"/>
                <a:cs typeface="Corbel"/>
                <a:sym typeface="Corbel"/>
              </a:rPr>
              <a:t>Regarding Growth and Fixed mindset, see: Dweck, C. S. (2012). Mindset: How You Can Fulfill Your Potential. Constable &amp; Robinson Limited.</a:t>
            </a:r>
            <a:endParaRPr>
              <a:latin typeface="Corbel"/>
              <a:ea typeface="Corbel"/>
              <a:cs typeface="Corbel"/>
              <a:sym typeface="Corbel"/>
            </a:endParaRPr>
          </a:p>
          <a:p>
            <a:pPr indent="0" lvl="0" marL="0" rtl="0" algn="l">
              <a:lnSpc>
                <a:spcPct val="115000"/>
              </a:lnSpc>
              <a:spcBef>
                <a:spcPts val="0"/>
              </a:spcBef>
              <a:spcAft>
                <a:spcPts val="0"/>
              </a:spcAft>
              <a:buSzPts val="1400"/>
              <a:buNone/>
            </a:pPr>
            <a:r>
              <a:rPr lang="en-GB">
                <a:highlight>
                  <a:srgbClr val="FFFFFF"/>
                </a:highlight>
                <a:latin typeface="Corbel"/>
                <a:ea typeface="Corbel"/>
                <a:cs typeface="Corbel"/>
                <a:sym typeface="Corbel"/>
              </a:rPr>
              <a:t>Someone with a growth mindset views intelligence, abilities, and talents as learnable and capable of improvement through effort. On the other hand, someone with a fixed mindset views those same traits as inherently stable and unchangeable over time.</a:t>
            </a:r>
            <a:endParaRPr>
              <a:latin typeface="Corbel"/>
              <a:ea typeface="Corbel"/>
              <a:cs typeface="Corbel"/>
              <a:sym typeface="Corbel"/>
            </a:endParaRPr>
          </a:p>
          <a:p>
            <a:pPr indent="0" lvl="0" marL="0" rtl="0" algn="l">
              <a:lnSpc>
                <a:spcPct val="115000"/>
              </a:lnSpc>
              <a:spcBef>
                <a:spcPts val="0"/>
              </a:spcBef>
              <a:spcAft>
                <a:spcPts val="0"/>
              </a:spcAft>
              <a:buSzPts val="1400"/>
              <a:buNone/>
            </a:pPr>
            <a:r>
              <a:rPr i="1" lang="en-GB">
                <a:highlight>
                  <a:srgbClr val="FFFFFF"/>
                </a:highlight>
                <a:latin typeface="Corbel"/>
                <a:ea typeface="Corbel"/>
                <a:cs typeface="Corbel"/>
                <a:sym typeface="Corbel"/>
              </a:rPr>
              <a:t>Mindset </a:t>
            </a:r>
            <a:r>
              <a:rPr lang="en-GB">
                <a:highlight>
                  <a:srgbClr val="FFFFFF"/>
                </a:highlight>
                <a:latin typeface="Corbel"/>
                <a:ea typeface="Corbel"/>
                <a:cs typeface="Corbel"/>
                <a:sym typeface="Corbel"/>
              </a:rPr>
              <a:t>is an outgrowth of the age-old </a:t>
            </a:r>
            <a:r>
              <a:rPr lang="en-GB">
                <a:solidFill>
                  <a:schemeClr val="hlink"/>
                </a:solidFill>
                <a:highlight>
                  <a:srgbClr val="FFFFFF"/>
                </a:highlight>
                <a:uFill>
                  <a:noFill/>
                </a:uFill>
                <a:latin typeface="Corbel"/>
                <a:ea typeface="Corbel"/>
                <a:cs typeface="Corbel"/>
                <a:sym typeface="Corbel"/>
                <a:hlinkClick r:id="rId2"/>
              </a:rPr>
              <a:t>nature vs. nurture</a:t>
            </a:r>
            <a:r>
              <a:rPr lang="en-GB">
                <a:highlight>
                  <a:srgbClr val="FFFFFF"/>
                </a:highlight>
                <a:latin typeface="Corbel"/>
                <a:ea typeface="Corbel"/>
                <a:cs typeface="Corbel"/>
                <a:sym typeface="Corbel"/>
              </a:rPr>
              <a:t> debate (that is, how much of our ability and personality are hardwired into us, and how much is the result of how we’re raised?). Recent studies suggest </a:t>
            </a:r>
            <a:r>
              <a:rPr lang="en-GB">
                <a:solidFill>
                  <a:schemeClr val="hlink"/>
                </a:solidFill>
                <a:highlight>
                  <a:srgbClr val="FFFFFF"/>
                </a:highlight>
                <a:uFill>
                  <a:noFill/>
                </a:uFill>
                <a:latin typeface="Corbel"/>
                <a:ea typeface="Corbel"/>
                <a:cs typeface="Corbel"/>
                <a:sym typeface="Corbel"/>
                <a:hlinkClick r:id="rId3"/>
              </a:rPr>
              <a:t>nurture is more important than nature</a:t>
            </a:r>
            <a:r>
              <a:rPr lang="en-GB">
                <a:highlight>
                  <a:srgbClr val="FFFFFF"/>
                </a:highlight>
                <a:latin typeface="Corbel"/>
                <a:ea typeface="Corbel"/>
                <a:cs typeface="Corbel"/>
                <a:sym typeface="Corbel"/>
              </a:rPr>
              <a:t>—that growing up in a safe, secure, and inspirational environment outweighs innate abilities and behaviors. Dweck agrees with this assessment: The crux of her argument in </a:t>
            </a:r>
            <a:r>
              <a:rPr i="1" lang="en-GB">
                <a:highlight>
                  <a:srgbClr val="FFFFFF"/>
                </a:highlight>
                <a:latin typeface="Corbel"/>
                <a:ea typeface="Corbel"/>
                <a:cs typeface="Corbel"/>
                <a:sym typeface="Corbel"/>
              </a:rPr>
              <a:t>Mindset </a:t>
            </a:r>
            <a:r>
              <a:rPr lang="en-GB">
                <a:highlight>
                  <a:srgbClr val="FFFFFF"/>
                </a:highlight>
                <a:latin typeface="Corbel"/>
                <a:ea typeface="Corbel"/>
                <a:cs typeface="Corbel"/>
                <a:sym typeface="Corbel"/>
              </a:rPr>
              <a:t>is that we can continue to improve throughout our lives by nurturing our growth, and that doing so far outweighs whatever natural talents we do or don’t possess.</a:t>
            </a:r>
            <a:endParaRPr>
              <a:highlight>
                <a:srgbClr val="FFFFFF"/>
              </a:highlight>
              <a:latin typeface="Corbel"/>
              <a:ea typeface="Corbel"/>
              <a:cs typeface="Corbel"/>
              <a:sym typeface="Corbel"/>
            </a:endParaRPr>
          </a:p>
          <a:p>
            <a:pPr indent="0" lvl="0" marL="0" rtl="0" algn="l">
              <a:lnSpc>
                <a:spcPct val="115000"/>
              </a:lnSpc>
              <a:spcBef>
                <a:spcPts val="0"/>
              </a:spcBef>
              <a:spcAft>
                <a:spcPts val="0"/>
              </a:spcAft>
              <a:buSzPts val="1400"/>
              <a:buNone/>
            </a:pPr>
            <a:r>
              <a:rPr lang="en-GB">
                <a:highlight>
                  <a:srgbClr val="FFFFFF"/>
                </a:highlight>
                <a:latin typeface="Corbel"/>
                <a:ea typeface="Corbel"/>
                <a:cs typeface="Corbel"/>
                <a:sym typeface="Corbel"/>
              </a:rPr>
              <a:t>I suggest that trainers have also a look at: </a:t>
            </a:r>
            <a:r>
              <a:rPr b="1" lang="en-GB" u="sng">
                <a:solidFill>
                  <a:schemeClr val="hlink"/>
                </a:solidFill>
                <a:highlight>
                  <a:srgbClr val="FFFFFF"/>
                </a:highlight>
                <a:latin typeface="Corbel"/>
                <a:ea typeface="Corbel"/>
                <a:cs typeface="Corbel"/>
                <a:sym typeface="Corbel"/>
                <a:hlinkClick r:id="rId4"/>
              </a:rPr>
              <a:t>https://www.shortform.com/summary/mindset-the-new-psychology-of-success-summary-carol-dweck?gclid=CjwKCAjwgr6TBhAGEiwA3aVuIfDQDR77RVaUfjyQVrmQQ5ELPCl5fjLlbnfSZ2RPbdwoObh6POrJzhoCkZkQAvD_BwE</a:t>
            </a:r>
            <a:endParaRPr b="1">
              <a:highlight>
                <a:srgbClr val="FFFFFF"/>
              </a:highlight>
              <a:latin typeface="Corbel"/>
              <a:ea typeface="Corbel"/>
              <a:cs typeface="Corbel"/>
              <a:sym typeface="Corbel"/>
            </a:endParaRPr>
          </a:p>
          <a:p>
            <a:pPr indent="0" lvl="0" marL="0" rtl="0" algn="l">
              <a:lnSpc>
                <a:spcPct val="115000"/>
              </a:lnSpc>
              <a:spcBef>
                <a:spcPts val="0"/>
              </a:spcBef>
              <a:spcAft>
                <a:spcPts val="0"/>
              </a:spcAft>
              <a:buSzPts val="1400"/>
              <a:buNone/>
            </a:pPr>
            <a:r>
              <a:t/>
            </a:r>
            <a:endParaRPr b="1">
              <a:highlight>
                <a:srgbClr val="FFFFFF"/>
              </a:highlight>
              <a:latin typeface="Corbel"/>
              <a:ea typeface="Corbel"/>
              <a:cs typeface="Corbel"/>
              <a:sym typeface="Corbel"/>
            </a:endParaRPr>
          </a:p>
          <a:p>
            <a:pPr indent="0" lvl="0" marL="0" rtl="0" algn="l">
              <a:lnSpc>
                <a:spcPct val="115000"/>
              </a:lnSpc>
              <a:spcBef>
                <a:spcPts val="0"/>
              </a:spcBef>
              <a:spcAft>
                <a:spcPts val="0"/>
              </a:spcAft>
              <a:buSzPts val="1400"/>
              <a:buNone/>
            </a:pPr>
            <a:r>
              <a:rPr b="1" lang="en-GB">
                <a:highlight>
                  <a:srgbClr val="FFFFFF"/>
                </a:highlight>
                <a:latin typeface="Corbel"/>
                <a:ea typeface="Corbel"/>
                <a:cs typeface="Corbel"/>
                <a:sym typeface="Corbel"/>
              </a:rPr>
              <a:t>Examples of stereotypes: </a:t>
            </a:r>
            <a:r>
              <a:rPr lang="en-GB" sz="1100">
                <a:latin typeface="Corbel"/>
                <a:ea typeface="Corbel"/>
                <a:cs typeface="Corbel"/>
                <a:sym typeface="Corbel"/>
              </a:rPr>
              <a:t>Providing extra or less support to groups of students based on the belief that, in certain disciplines, some groups are not very gifted whereas others are innately talented (e.g. women are not strong in the STEMs or Asians are good at math) represents a type of bias very difficult to detect and it is a subtle form of racial stereotype (see e.g.,</a:t>
            </a:r>
            <a:r>
              <a:rPr lang="en-GB" sz="1100">
                <a:solidFill>
                  <a:schemeClr val="hlink"/>
                </a:solidFill>
                <a:uFill>
                  <a:noFill/>
                </a:uFill>
                <a:latin typeface="Corbel"/>
                <a:ea typeface="Corbel"/>
                <a:cs typeface="Corbel"/>
                <a:sym typeface="Corbel"/>
                <a:hlinkClick r:id="rId5"/>
              </a:rPr>
              <a:t> </a:t>
            </a:r>
            <a:r>
              <a:rPr lang="en-GB" sz="1100" u="sng">
                <a:solidFill>
                  <a:srgbClr val="0563C1"/>
                </a:solidFill>
                <a:latin typeface="Corbel"/>
                <a:ea typeface="Corbel"/>
                <a:cs typeface="Corbel"/>
                <a:sym typeface="Corbel"/>
                <a:hlinkClick r:id="rId6">
                  <a:extLst>
                    <a:ext uri="{A12FA001-AC4F-418D-AE19-62706E023703}">
                      <ahyp:hlinkClr val="tx"/>
                    </a:ext>
                  </a:extLst>
                </a:hlinkClick>
              </a:rPr>
              <a:t>https://theconversation.com/asians-are-good-at-math-why-dressing-up-racism-as-a-compliment-just-doesnt-add-up-128731</a:t>
            </a:r>
            <a:r>
              <a:rPr lang="en-GB" sz="1100">
                <a:latin typeface="Corbel"/>
                <a:ea typeface="Corbel"/>
                <a:cs typeface="Corbel"/>
                <a:sym typeface="Corbel"/>
              </a:rPr>
              <a:t>,</a:t>
            </a:r>
            <a:r>
              <a:rPr lang="en-GB" sz="1100">
                <a:solidFill>
                  <a:schemeClr val="hlink"/>
                </a:solidFill>
                <a:uFill>
                  <a:noFill/>
                </a:uFill>
                <a:latin typeface="Corbel"/>
                <a:ea typeface="Corbel"/>
                <a:cs typeface="Corbel"/>
                <a:sym typeface="Corbel"/>
                <a:hlinkClick r:id="rId7"/>
              </a:rPr>
              <a:t> </a:t>
            </a:r>
            <a:r>
              <a:rPr lang="en-GB" sz="1100" u="sng">
                <a:solidFill>
                  <a:srgbClr val="0563C1"/>
                </a:solidFill>
                <a:latin typeface="Corbel"/>
                <a:ea typeface="Corbel"/>
                <a:cs typeface="Corbel"/>
                <a:sym typeface="Corbel"/>
                <a:hlinkClick r:id="rId8">
                  <a:extLst>
                    <a:ext uri="{A12FA001-AC4F-418D-AE19-62706E023703}">
                      <ahyp:hlinkClr val="tx"/>
                    </a:ext>
                  </a:extLst>
                </a:hlinkClick>
              </a:rPr>
              <a:t>https://www.hepg.org/her-home/issues/harvard-educational-review-volume-89,-issue-4/herarticle/asians-are-good-at-math-is-not-a-compliment</a:t>
            </a:r>
            <a:r>
              <a:rPr lang="en-GB" sz="1100">
                <a:latin typeface="Corbel"/>
                <a:ea typeface="Corbel"/>
                <a:cs typeface="Corbel"/>
                <a:sym typeface="Corbel"/>
              </a:rPr>
              <a:t>)</a:t>
            </a:r>
            <a:endParaRPr sz="1100">
              <a:latin typeface="Corbel"/>
              <a:ea typeface="Corbel"/>
              <a:cs typeface="Corbel"/>
              <a:sym typeface="Corbel"/>
            </a:endParaRPr>
          </a:p>
          <a:p>
            <a:pPr indent="0" lvl="0" marL="0" rtl="0" algn="l">
              <a:lnSpc>
                <a:spcPct val="115000"/>
              </a:lnSpc>
              <a:spcBef>
                <a:spcPts val="0"/>
              </a:spcBef>
              <a:spcAft>
                <a:spcPts val="0"/>
              </a:spcAft>
              <a:buSzPts val="1400"/>
              <a:buNone/>
            </a:pPr>
            <a:r>
              <a:rPr b="1" lang="en-GB">
                <a:highlight>
                  <a:srgbClr val="FFFFFF"/>
                </a:highlight>
                <a:latin typeface="Corbel"/>
                <a:ea typeface="Corbel"/>
                <a:cs typeface="Corbel"/>
                <a:sym typeface="Corbel"/>
              </a:rPr>
              <a:t>About dismissive language: </a:t>
            </a:r>
            <a:r>
              <a:rPr lang="en-GB" sz="1100">
                <a:latin typeface="Corbel"/>
                <a:ea typeface="Corbel"/>
                <a:cs typeface="Corbel"/>
                <a:sym typeface="Corbel"/>
              </a:rPr>
              <a:t>unaware usage of dismissive language (like “just”, “easy”, etc.) or of apparently “innocent” terms from the point of view of the “white heterosexual male” may be demotivating and / or offensive to certain minority groups (non white and / or non heterosexual and / or non male).</a:t>
            </a:r>
            <a:endParaRPr sz="1100">
              <a:latin typeface="Corbel"/>
              <a:ea typeface="Corbel"/>
              <a:cs typeface="Corbel"/>
              <a:sym typeface="Corbel"/>
            </a:endParaRPr>
          </a:p>
          <a:p>
            <a:pPr indent="0" lvl="0" marL="0" rtl="0" algn="l">
              <a:lnSpc>
                <a:spcPct val="115000"/>
              </a:lnSpc>
              <a:spcBef>
                <a:spcPts val="0"/>
              </a:spcBef>
              <a:spcAft>
                <a:spcPts val="0"/>
              </a:spcAft>
              <a:buSzPts val="1400"/>
              <a:buNone/>
            </a:pPr>
            <a:r>
              <a:t/>
            </a:r>
            <a:endParaRPr b="1">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3200"/>
              <a:buFont typeface="Arial"/>
              <a:buNone/>
            </a:pPr>
            <a:r>
              <a:t/>
            </a:r>
            <a:endParaRPr>
              <a:latin typeface="Corbel"/>
              <a:ea typeface="Corbel"/>
              <a:cs typeface="Corbel"/>
              <a:sym typeface="Corbel"/>
            </a:endParaRPr>
          </a:p>
        </p:txBody>
      </p:sp>
      <p:sp>
        <p:nvSpPr>
          <p:cNvPr id="986" name="Google Shape;986;g31b5cfce257_0_29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31b5cfce257_0_30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6" name="Google Shape;996;g31b5cfce257_0_30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If time allows…</a:t>
            </a:r>
            <a:endParaRPr/>
          </a:p>
        </p:txBody>
      </p:sp>
      <p:sp>
        <p:nvSpPr>
          <p:cNvPr id="997" name="Google Shape;997;g31b5cfce257_0_30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31b5cfce257_0_3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31b5cfce257_0_3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31b5cfce257_0_3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2" name="Google Shape;1012;g31b5cfce257_0_3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31b5cfce257_0_3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8" name="Google Shape;1018;g31b5cfce257_0_3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31b5cfce257_0_3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4" name="Google Shape;1024;g31b5cfce257_0_3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31b5cfce257_0_3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9" name="Google Shape;1029;g31b5cfce257_0_3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e62089a2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e62089a2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31b5cfce257_0_3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5" name="Google Shape;1035;g31b5cfce257_0_3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31b5cfce257_0_3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31b5cfce257_0_3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31b5cfce257_0_2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31b5cfce257_0_2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31b5cfce257_0_3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4" name="Google Shape;1054;g31b5cfce257_0_3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31b5cfce257_0_3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2" name="Google Shape;1062;g31b5cfce257_0_3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31b5cfce257_0_3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31b5cfce257_0_3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31b5cfce257_0_3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4" name="Google Shape;1074;g31b5cfce257_0_3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31b5cfce257_0_3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0" name="Google Shape;1080;g31b5cfce257_0_3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31b5cfce257_0_3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6" name="Google Shape;1086;g31b5cfce257_0_3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7" name="Google Shape;1087;g31b5cfce257_0_3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31b5cfce257_0_3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31b5cfce257_0_3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7b1aff5d9c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g27b1aff5d9c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31b5cfce257_0_3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3" name="Google Shape;1103;g31b5cfce257_0_3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4" name="Google Shape;1104;g31b5cfce257_0_32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31b5cfce257_0_3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0" name="Google Shape;1110;g31b5cfce257_0_32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1" name="Google Shape;1111;g31b5cfce257_0_32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4.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4.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2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2_Title_Cell">
    <p:spTree>
      <p:nvGrpSpPr>
        <p:cNvPr id="13"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19" l="0" r="0" t="19"/>
          <a:stretch/>
        </p:blipFill>
        <p:spPr>
          <a:xfrm>
            <a:off x="4862485" y="-5821"/>
            <a:ext cx="4281515" cy="3289111"/>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1" y="-9492"/>
            <a:ext cx="6410225" cy="3292783"/>
          </a:xfrm>
          <a:prstGeom prst="rect">
            <a:avLst/>
          </a:prstGeom>
          <a:noFill/>
          <a:ln>
            <a:noFill/>
          </a:ln>
        </p:spPr>
      </p:pic>
      <p:pic>
        <p:nvPicPr>
          <p:cNvPr id="16" name="Google Shape;16;p2"/>
          <p:cNvPicPr preferRelativeResize="0"/>
          <p:nvPr/>
        </p:nvPicPr>
        <p:blipFill rotWithShape="1">
          <a:blip r:embed="rId4">
            <a:alphaModFix/>
          </a:blip>
          <a:srcRect b="0" l="0" r="0" t="0"/>
          <a:stretch/>
        </p:blipFill>
        <p:spPr>
          <a:xfrm>
            <a:off x="7162295" y="4298592"/>
            <a:ext cx="1610399" cy="496002"/>
          </a:xfrm>
          <a:prstGeom prst="rect">
            <a:avLst/>
          </a:prstGeom>
          <a:noFill/>
          <a:ln>
            <a:noFill/>
          </a:ln>
        </p:spPr>
      </p:pic>
      <p:sp>
        <p:nvSpPr>
          <p:cNvPr id="17" name="Google Shape;17;p2"/>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8" name="Google Shape;18;p2"/>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9" name="Google Shape;19;p2"/>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0" name="Google Shape;20;p2"/>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1" name="Google Shape;21;p2"/>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None/>
              <a:defRPr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2" name="Google Shape;22;p2"/>
          <p:cNvPicPr preferRelativeResize="0"/>
          <p:nvPr/>
        </p:nvPicPr>
        <p:blipFill rotWithShape="1">
          <a:blip r:embed="rId5">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1" name="Shape 81"/>
        <p:cNvGrpSpPr/>
        <p:nvPr/>
      </p:nvGrpSpPr>
      <p:grpSpPr>
        <a:xfrm>
          <a:off x="0" y="0"/>
          <a:ext cx="0" cy="0"/>
          <a:chOff x="0" y="0"/>
          <a:chExt cx="0" cy="0"/>
        </a:xfrm>
      </p:grpSpPr>
      <p:sp>
        <p:nvSpPr>
          <p:cNvPr id="82" name="Google Shape;82;p11"/>
          <p:cNvSpPr/>
          <p:nvPr/>
        </p:nvSpPr>
        <p:spPr>
          <a:xfrm>
            <a:off x="7793831" y="4557712"/>
            <a:ext cx="1143000" cy="5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2_Title_Slide">
    <p:spTree>
      <p:nvGrpSpPr>
        <p:cNvPr id="83" name="Shape 83"/>
        <p:cNvGrpSpPr/>
        <p:nvPr/>
      </p:nvGrpSpPr>
      <p:grpSpPr>
        <a:xfrm>
          <a:off x="0" y="0"/>
          <a:ext cx="0" cy="0"/>
          <a:chOff x="0" y="0"/>
          <a:chExt cx="0" cy="0"/>
        </a:xfrm>
      </p:grpSpPr>
      <p:pic>
        <p:nvPicPr>
          <p:cNvPr id="84" name="Google Shape;84;p12"/>
          <p:cNvPicPr preferRelativeResize="0"/>
          <p:nvPr/>
        </p:nvPicPr>
        <p:blipFill rotWithShape="1">
          <a:blip r:embed="rId2">
            <a:alphaModFix/>
          </a:blip>
          <a:srcRect b="0" l="0" r="0" t="0"/>
          <a:stretch/>
        </p:blipFill>
        <p:spPr>
          <a:xfrm>
            <a:off x="4862486" y="-5821"/>
            <a:ext cx="4281513" cy="3289110"/>
          </a:xfrm>
          <a:prstGeom prst="rect">
            <a:avLst/>
          </a:prstGeom>
          <a:noFill/>
          <a:ln>
            <a:noFill/>
          </a:ln>
        </p:spPr>
      </p:pic>
      <p:pic>
        <p:nvPicPr>
          <p:cNvPr id="85" name="Google Shape;85;p12"/>
          <p:cNvPicPr preferRelativeResize="0"/>
          <p:nvPr/>
        </p:nvPicPr>
        <p:blipFill rotWithShape="1">
          <a:blip r:embed="rId3">
            <a:alphaModFix/>
          </a:blip>
          <a:srcRect b="0" l="0" r="0" t="0"/>
          <a:stretch/>
        </p:blipFill>
        <p:spPr>
          <a:xfrm>
            <a:off x="1" y="-9492"/>
            <a:ext cx="6410225" cy="3292783"/>
          </a:xfrm>
          <a:prstGeom prst="rect">
            <a:avLst/>
          </a:prstGeom>
          <a:noFill/>
          <a:ln>
            <a:noFill/>
          </a:ln>
        </p:spPr>
      </p:pic>
      <p:pic>
        <p:nvPicPr>
          <p:cNvPr id="86" name="Google Shape;86;p12"/>
          <p:cNvPicPr preferRelativeResize="0"/>
          <p:nvPr/>
        </p:nvPicPr>
        <p:blipFill rotWithShape="1">
          <a:blip r:embed="rId4">
            <a:alphaModFix/>
          </a:blip>
          <a:srcRect b="0" l="0" r="0" t="0"/>
          <a:stretch/>
        </p:blipFill>
        <p:spPr>
          <a:xfrm>
            <a:off x="7162295" y="4298592"/>
            <a:ext cx="1610399" cy="496002"/>
          </a:xfrm>
          <a:prstGeom prst="rect">
            <a:avLst/>
          </a:prstGeom>
          <a:noFill/>
          <a:ln>
            <a:noFill/>
          </a:ln>
        </p:spPr>
      </p:pic>
      <p:sp>
        <p:nvSpPr>
          <p:cNvPr id="87" name="Google Shape;87;p12"/>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88" name="Google Shape;88;p12"/>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89" name="Google Shape;89;p12"/>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90" name="Google Shape;90;p12"/>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91" name="Google Shape;91;p12"/>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2" name="Google Shape;92;p12"/>
          <p:cNvPicPr preferRelativeResize="0"/>
          <p:nvPr/>
        </p:nvPicPr>
        <p:blipFill rotWithShape="1">
          <a:blip r:embed="rId5">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2_Title_Slide 5">
    <p:spTree>
      <p:nvGrpSpPr>
        <p:cNvPr id="93" name="Shape 93"/>
        <p:cNvGrpSpPr/>
        <p:nvPr/>
      </p:nvGrpSpPr>
      <p:grpSpPr>
        <a:xfrm>
          <a:off x="0" y="0"/>
          <a:ext cx="0" cy="0"/>
          <a:chOff x="0" y="0"/>
          <a:chExt cx="0" cy="0"/>
        </a:xfrm>
      </p:grpSpPr>
      <p:pic>
        <p:nvPicPr>
          <p:cNvPr id="94" name="Google Shape;94;p13"/>
          <p:cNvPicPr preferRelativeResize="0"/>
          <p:nvPr/>
        </p:nvPicPr>
        <p:blipFill rotWithShape="1">
          <a:blip r:embed="rId2">
            <a:alphaModFix/>
          </a:blip>
          <a:srcRect b="0" l="0" r="0" t="0"/>
          <a:stretch/>
        </p:blipFill>
        <p:spPr>
          <a:xfrm>
            <a:off x="4862486" y="-5821"/>
            <a:ext cx="4281513" cy="3289108"/>
          </a:xfrm>
          <a:prstGeom prst="rect">
            <a:avLst/>
          </a:prstGeom>
          <a:noFill/>
          <a:ln>
            <a:noFill/>
          </a:ln>
        </p:spPr>
      </p:pic>
      <p:pic>
        <p:nvPicPr>
          <p:cNvPr id="95" name="Google Shape;95;p13"/>
          <p:cNvPicPr preferRelativeResize="0"/>
          <p:nvPr/>
        </p:nvPicPr>
        <p:blipFill rotWithShape="1">
          <a:blip r:embed="rId3">
            <a:alphaModFix/>
          </a:blip>
          <a:srcRect b="0" l="0" r="0" t="0"/>
          <a:stretch/>
        </p:blipFill>
        <p:spPr>
          <a:xfrm>
            <a:off x="1" y="-9492"/>
            <a:ext cx="6410225" cy="3292783"/>
          </a:xfrm>
          <a:prstGeom prst="rect">
            <a:avLst/>
          </a:prstGeom>
          <a:noFill/>
          <a:ln>
            <a:noFill/>
          </a:ln>
        </p:spPr>
      </p:pic>
      <p:pic>
        <p:nvPicPr>
          <p:cNvPr id="96" name="Google Shape;96;p13"/>
          <p:cNvPicPr preferRelativeResize="0"/>
          <p:nvPr/>
        </p:nvPicPr>
        <p:blipFill rotWithShape="1">
          <a:blip r:embed="rId4">
            <a:alphaModFix/>
          </a:blip>
          <a:srcRect b="0" l="0" r="0" t="0"/>
          <a:stretch/>
        </p:blipFill>
        <p:spPr>
          <a:xfrm>
            <a:off x="7162295" y="4298592"/>
            <a:ext cx="1610399" cy="496002"/>
          </a:xfrm>
          <a:prstGeom prst="rect">
            <a:avLst/>
          </a:prstGeom>
          <a:noFill/>
          <a:ln>
            <a:noFill/>
          </a:ln>
        </p:spPr>
      </p:pic>
      <p:sp>
        <p:nvSpPr>
          <p:cNvPr id="97" name="Google Shape;97;p13"/>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98" name="Google Shape;98;p13"/>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99" name="Google Shape;99;p13"/>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00" name="Google Shape;100;p13"/>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01" name="Google Shape;101;p13"/>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2" name="Google Shape;102;p13"/>
          <p:cNvPicPr preferRelativeResize="0"/>
          <p:nvPr/>
        </p:nvPicPr>
        <p:blipFill rotWithShape="1">
          <a:blip r:embed="rId5">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2_Title_Slide 6">
    <p:spTree>
      <p:nvGrpSpPr>
        <p:cNvPr id="103" name="Shape 103"/>
        <p:cNvGrpSpPr/>
        <p:nvPr/>
      </p:nvGrpSpPr>
      <p:grpSpPr>
        <a:xfrm>
          <a:off x="0" y="0"/>
          <a:ext cx="0" cy="0"/>
          <a:chOff x="0" y="0"/>
          <a:chExt cx="0" cy="0"/>
        </a:xfrm>
      </p:grpSpPr>
      <p:pic>
        <p:nvPicPr>
          <p:cNvPr id="104" name="Google Shape;104;p14"/>
          <p:cNvPicPr preferRelativeResize="0"/>
          <p:nvPr/>
        </p:nvPicPr>
        <p:blipFill rotWithShape="1">
          <a:blip r:embed="rId2">
            <a:alphaModFix/>
          </a:blip>
          <a:srcRect b="19" l="0" r="0" t="19"/>
          <a:stretch/>
        </p:blipFill>
        <p:spPr>
          <a:xfrm>
            <a:off x="4862486" y="-5821"/>
            <a:ext cx="4281511" cy="3289108"/>
          </a:xfrm>
          <a:prstGeom prst="rect">
            <a:avLst/>
          </a:prstGeom>
          <a:noFill/>
          <a:ln>
            <a:noFill/>
          </a:ln>
        </p:spPr>
      </p:pic>
      <p:pic>
        <p:nvPicPr>
          <p:cNvPr id="105" name="Google Shape;105;p14"/>
          <p:cNvPicPr preferRelativeResize="0"/>
          <p:nvPr/>
        </p:nvPicPr>
        <p:blipFill rotWithShape="1">
          <a:blip r:embed="rId3">
            <a:alphaModFix/>
          </a:blip>
          <a:srcRect b="0" l="0" r="0" t="0"/>
          <a:stretch/>
        </p:blipFill>
        <p:spPr>
          <a:xfrm>
            <a:off x="1" y="-9492"/>
            <a:ext cx="6410225" cy="3292783"/>
          </a:xfrm>
          <a:prstGeom prst="rect">
            <a:avLst/>
          </a:prstGeom>
          <a:noFill/>
          <a:ln>
            <a:noFill/>
          </a:ln>
        </p:spPr>
      </p:pic>
      <p:pic>
        <p:nvPicPr>
          <p:cNvPr id="106" name="Google Shape;106;p14"/>
          <p:cNvPicPr preferRelativeResize="0"/>
          <p:nvPr/>
        </p:nvPicPr>
        <p:blipFill rotWithShape="1">
          <a:blip r:embed="rId4">
            <a:alphaModFix/>
          </a:blip>
          <a:srcRect b="0" l="0" r="0" t="0"/>
          <a:stretch/>
        </p:blipFill>
        <p:spPr>
          <a:xfrm>
            <a:off x="7162295" y="4298592"/>
            <a:ext cx="1610399" cy="496002"/>
          </a:xfrm>
          <a:prstGeom prst="rect">
            <a:avLst/>
          </a:prstGeom>
          <a:noFill/>
          <a:ln>
            <a:noFill/>
          </a:ln>
        </p:spPr>
      </p:pic>
      <p:sp>
        <p:nvSpPr>
          <p:cNvPr id="107" name="Google Shape;107;p14"/>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08" name="Google Shape;108;p14"/>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09" name="Google Shape;109;p14"/>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10" name="Google Shape;110;p14"/>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11" name="Google Shape;111;p14"/>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2" name="Google Shape;112;p14"/>
          <p:cNvPicPr preferRelativeResize="0"/>
          <p:nvPr/>
        </p:nvPicPr>
        <p:blipFill rotWithShape="1">
          <a:blip r:embed="rId5">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2_Title_Slide 7">
    <p:spTree>
      <p:nvGrpSpPr>
        <p:cNvPr id="113" name="Shape 113"/>
        <p:cNvGrpSpPr/>
        <p:nvPr/>
      </p:nvGrpSpPr>
      <p:grpSpPr>
        <a:xfrm>
          <a:off x="0" y="0"/>
          <a:ext cx="0" cy="0"/>
          <a:chOff x="0" y="0"/>
          <a:chExt cx="0" cy="0"/>
        </a:xfrm>
      </p:grpSpPr>
      <p:pic>
        <p:nvPicPr>
          <p:cNvPr id="114" name="Google Shape;114;p15"/>
          <p:cNvPicPr preferRelativeResize="0"/>
          <p:nvPr/>
        </p:nvPicPr>
        <p:blipFill rotWithShape="1">
          <a:blip r:embed="rId2">
            <a:alphaModFix/>
          </a:blip>
          <a:srcRect b="0" l="0" r="0" t="0"/>
          <a:stretch/>
        </p:blipFill>
        <p:spPr>
          <a:xfrm>
            <a:off x="4862486" y="-5821"/>
            <a:ext cx="4281509" cy="3289108"/>
          </a:xfrm>
          <a:prstGeom prst="rect">
            <a:avLst/>
          </a:prstGeom>
          <a:noFill/>
          <a:ln>
            <a:noFill/>
          </a:ln>
        </p:spPr>
      </p:pic>
      <p:pic>
        <p:nvPicPr>
          <p:cNvPr id="115" name="Google Shape;115;p15"/>
          <p:cNvPicPr preferRelativeResize="0"/>
          <p:nvPr/>
        </p:nvPicPr>
        <p:blipFill rotWithShape="1">
          <a:blip r:embed="rId3">
            <a:alphaModFix/>
          </a:blip>
          <a:srcRect b="0" l="0" r="0" t="0"/>
          <a:stretch/>
        </p:blipFill>
        <p:spPr>
          <a:xfrm>
            <a:off x="1" y="-9492"/>
            <a:ext cx="6410225" cy="3292783"/>
          </a:xfrm>
          <a:prstGeom prst="rect">
            <a:avLst/>
          </a:prstGeom>
          <a:noFill/>
          <a:ln>
            <a:noFill/>
          </a:ln>
        </p:spPr>
      </p:pic>
      <p:pic>
        <p:nvPicPr>
          <p:cNvPr id="116" name="Google Shape;116;p15"/>
          <p:cNvPicPr preferRelativeResize="0"/>
          <p:nvPr/>
        </p:nvPicPr>
        <p:blipFill rotWithShape="1">
          <a:blip r:embed="rId4">
            <a:alphaModFix/>
          </a:blip>
          <a:srcRect b="0" l="0" r="0" t="0"/>
          <a:stretch/>
        </p:blipFill>
        <p:spPr>
          <a:xfrm>
            <a:off x="7162295" y="4298592"/>
            <a:ext cx="1610399" cy="496002"/>
          </a:xfrm>
          <a:prstGeom prst="rect">
            <a:avLst/>
          </a:prstGeom>
          <a:noFill/>
          <a:ln>
            <a:noFill/>
          </a:ln>
        </p:spPr>
      </p:pic>
      <p:sp>
        <p:nvSpPr>
          <p:cNvPr id="117" name="Google Shape;117;p15"/>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18" name="Google Shape;118;p15"/>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19" name="Google Shape;119;p15"/>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20" name="Google Shape;120;p15"/>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21" name="Google Shape;121;p15"/>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2" name="Google Shape;122;p15"/>
          <p:cNvPicPr preferRelativeResize="0"/>
          <p:nvPr/>
        </p:nvPicPr>
        <p:blipFill rotWithShape="1">
          <a:blip r:embed="rId5">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2_Title_Slide 10">
    <p:spTree>
      <p:nvGrpSpPr>
        <p:cNvPr id="123" name="Shape 123"/>
        <p:cNvGrpSpPr/>
        <p:nvPr/>
      </p:nvGrpSpPr>
      <p:grpSpPr>
        <a:xfrm>
          <a:off x="0" y="0"/>
          <a:ext cx="0" cy="0"/>
          <a:chOff x="0" y="0"/>
          <a:chExt cx="0" cy="0"/>
        </a:xfrm>
      </p:grpSpPr>
      <p:pic>
        <p:nvPicPr>
          <p:cNvPr id="124" name="Google Shape;124;p16"/>
          <p:cNvPicPr preferRelativeResize="0"/>
          <p:nvPr/>
        </p:nvPicPr>
        <p:blipFill rotWithShape="1">
          <a:blip r:embed="rId2">
            <a:alphaModFix/>
          </a:blip>
          <a:srcRect b="0" l="0" r="0" t="0"/>
          <a:stretch/>
        </p:blipFill>
        <p:spPr>
          <a:xfrm>
            <a:off x="4862487" y="-5821"/>
            <a:ext cx="4281509" cy="3289105"/>
          </a:xfrm>
          <a:prstGeom prst="rect">
            <a:avLst/>
          </a:prstGeom>
          <a:noFill/>
          <a:ln>
            <a:noFill/>
          </a:ln>
        </p:spPr>
      </p:pic>
      <p:pic>
        <p:nvPicPr>
          <p:cNvPr id="125" name="Google Shape;125;p16"/>
          <p:cNvPicPr preferRelativeResize="0"/>
          <p:nvPr/>
        </p:nvPicPr>
        <p:blipFill rotWithShape="1">
          <a:blip r:embed="rId3">
            <a:alphaModFix/>
          </a:blip>
          <a:srcRect b="0" l="0" r="0" t="0"/>
          <a:stretch/>
        </p:blipFill>
        <p:spPr>
          <a:xfrm>
            <a:off x="1" y="-9492"/>
            <a:ext cx="6410225" cy="3292783"/>
          </a:xfrm>
          <a:prstGeom prst="rect">
            <a:avLst/>
          </a:prstGeom>
          <a:noFill/>
          <a:ln>
            <a:noFill/>
          </a:ln>
        </p:spPr>
      </p:pic>
      <p:pic>
        <p:nvPicPr>
          <p:cNvPr id="126" name="Google Shape;126;p16"/>
          <p:cNvPicPr preferRelativeResize="0"/>
          <p:nvPr/>
        </p:nvPicPr>
        <p:blipFill rotWithShape="1">
          <a:blip r:embed="rId4">
            <a:alphaModFix/>
          </a:blip>
          <a:srcRect b="0" l="0" r="0" t="0"/>
          <a:stretch/>
        </p:blipFill>
        <p:spPr>
          <a:xfrm>
            <a:off x="7162295" y="4298592"/>
            <a:ext cx="1610399" cy="496002"/>
          </a:xfrm>
          <a:prstGeom prst="rect">
            <a:avLst/>
          </a:prstGeom>
          <a:noFill/>
          <a:ln>
            <a:noFill/>
          </a:ln>
        </p:spPr>
      </p:pic>
      <p:sp>
        <p:nvSpPr>
          <p:cNvPr id="127" name="Google Shape;127;p16"/>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28" name="Google Shape;128;p16"/>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29" name="Google Shape;129;p16"/>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30" name="Google Shape;130;p16"/>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31" name="Google Shape;131;p16"/>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2" name="Google Shape;132;p16"/>
          <p:cNvPicPr preferRelativeResize="0"/>
          <p:nvPr/>
        </p:nvPicPr>
        <p:blipFill rotWithShape="1">
          <a:blip r:embed="rId5">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1_Title_Slide_TRAINING">
    <p:spTree>
      <p:nvGrpSpPr>
        <p:cNvPr id="133" name="Shape 133"/>
        <p:cNvGrpSpPr/>
        <p:nvPr/>
      </p:nvGrpSpPr>
      <p:grpSpPr>
        <a:xfrm>
          <a:off x="0" y="0"/>
          <a:ext cx="0" cy="0"/>
          <a:chOff x="0" y="0"/>
          <a:chExt cx="0" cy="0"/>
        </a:xfrm>
      </p:grpSpPr>
      <p:pic>
        <p:nvPicPr>
          <p:cNvPr id="134" name="Google Shape;134;p17"/>
          <p:cNvPicPr preferRelativeResize="0"/>
          <p:nvPr/>
        </p:nvPicPr>
        <p:blipFill rotWithShape="1">
          <a:blip r:embed="rId2">
            <a:alphaModFix/>
          </a:blip>
          <a:srcRect b="19" l="0" r="0" t="19"/>
          <a:stretch/>
        </p:blipFill>
        <p:spPr>
          <a:xfrm>
            <a:off x="4862487" y="-5821"/>
            <a:ext cx="4281508" cy="3289106"/>
          </a:xfrm>
          <a:prstGeom prst="rect">
            <a:avLst/>
          </a:prstGeom>
          <a:noFill/>
          <a:ln>
            <a:noFill/>
          </a:ln>
        </p:spPr>
      </p:pic>
      <p:pic>
        <p:nvPicPr>
          <p:cNvPr id="135" name="Google Shape;135;p17"/>
          <p:cNvPicPr preferRelativeResize="0"/>
          <p:nvPr/>
        </p:nvPicPr>
        <p:blipFill rotWithShape="1">
          <a:blip r:embed="rId3">
            <a:alphaModFix/>
          </a:blip>
          <a:srcRect b="0" l="0" r="0" t="0"/>
          <a:stretch/>
        </p:blipFill>
        <p:spPr>
          <a:xfrm>
            <a:off x="1" y="-9492"/>
            <a:ext cx="6410225" cy="3292783"/>
          </a:xfrm>
          <a:prstGeom prst="rect">
            <a:avLst/>
          </a:prstGeom>
          <a:noFill/>
          <a:ln>
            <a:noFill/>
          </a:ln>
        </p:spPr>
      </p:pic>
      <p:pic>
        <p:nvPicPr>
          <p:cNvPr id="136" name="Google Shape;136;p17"/>
          <p:cNvPicPr preferRelativeResize="0"/>
          <p:nvPr/>
        </p:nvPicPr>
        <p:blipFill rotWithShape="1">
          <a:blip r:embed="rId4">
            <a:alphaModFix/>
          </a:blip>
          <a:srcRect b="0" l="0" r="0" t="0"/>
          <a:stretch/>
        </p:blipFill>
        <p:spPr>
          <a:xfrm>
            <a:off x="7162295" y="4298592"/>
            <a:ext cx="1610399" cy="496002"/>
          </a:xfrm>
          <a:prstGeom prst="rect">
            <a:avLst/>
          </a:prstGeom>
          <a:noFill/>
          <a:ln>
            <a:noFill/>
          </a:ln>
        </p:spPr>
      </p:pic>
      <p:sp>
        <p:nvSpPr>
          <p:cNvPr id="137" name="Google Shape;137;p17"/>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38" name="Google Shape;138;p17"/>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39" name="Google Shape;139;p17"/>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40" name="Google Shape;140;p17"/>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41" name="Google Shape;141;p17"/>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2" name="Google Shape;142;p17"/>
          <p:cNvPicPr preferRelativeResize="0"/>
          <p:nvPr/>
        </p:nvPicPr>
        <p:blipFill rotWithShape="1">
          <a:blip r:embed="rId5">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1_Title_Slide_INDUSTRY">
    <p:spTree>
      <p:nvGrpSpPr>
        <p:cNvPr id="143" name="Shape 143"/>
        <p:cNvGrpSpPr/>
        <p:nvPr/>
      </p:nvGrpSpPr>
      <p:grpSpPr>
        <a:xfrm>
          <a:off x="0" y="0"/>
          <a:ext cx="0" cy="0"/>
          <a:chOff x="0" y="0"/>
          <a:chExt cx="0" cy="0"/>
        </a:xfrm>
      </p:grpSpPr>
      <p:pic>
        <p:nvPicPr>
          <p:cNvPr id="144" name="Google Shape;144;p18"/>
          <p:cNvPicPr preferRelativeResize="0"/>
          <p:nvPr/>
        </p:nvPicPr>
        <p:blipFill rotWithShape="1">
          <a:blip r:embed="rId2">
            <a:alphaModFix/>
          </a:blip>
          <a:srcRect b="19" l="0" r="0" t="19"/>
          <a:stretch/>
        </p:blipFill>
        <p:spPr>
          <a:xfrm>
            <a:off x="4862487" y="-5821"/>
            <a:ext cx="4281507" cy="3289105"/>
          </a:xfrm>
          <a:prstGeom prst="rect">
            <a:avLst/>
          </a:prstGeom>
          <a:noFill/>
          <a:ln>
            <a:noFill/>
          </a:ln>
        </p:spPr>
      </p:pic>
      <p:pic>
        <p:nvPicPr>
          <p:cNvPr id="145" name="Google Shape;145;p18"/>
          <p:cNvPicPr preferRelativeResize="0"/>
          <p:nvPr/>
        </p:nvPicPr>
        <p:blipFill rotWithShape="1">
          <a:blip r:embed="rId3">
            <a:alphaModFix/>
          </a:blip>
          <a:srcRect b="0" l="0" r="0" t="0"/>
          <a:stretch/>
        </p:blipFill>
        <p:spPr>
          <a:xfrm>
            <a:off x="1" y="-9492"/>
            <a:ext cx="6410225" cy="3292783"/>
          </a:xfrm>
          <a:prstGeom prst="rect">
            <a:avLst/>
          </a:prstGeom>
          <a:noFill/>
          <a:ln>
            <a:noFill/>
          </a:ln>
        </p:spPr>
      </p:pic>
      <p:pic>
        <p:nvPicPr>
          <p:cNvPr id="146" name="Google Shape;146;p18"/>
          <p:cNvPicPr preferRelativeResize="0"/>
          <p:nvPr/>
        </p:nvPicPr>
        <p:blipFill rotWithShape="1">
          <a:blip r:embed="rId4">
            <a:alphaModFix/>
          </a:blip>
          <a:srcRect b="0" l="0" r="0" t="0"/>
          <a:stretch/>
        </p:blipFill>
        <p:spPr>
          <a:xfrm>
            <a:off x="7162295" y="4298592"/>
            <a:ext cx="1610399" cy="496002"/>
          </a:xfrm>
          <a:prstGeom prst="rect">
            <a:avLst/>
          </a:prstGeom>
          <a:noFill/>
          <a:ln>
            <a:noFill/>
          </a:ln>
        </p:spPr>
      </p:pic>
      <p:sp>
        <p:nvSpPr>
          <p:cNvPr id="147" name="Google Shape;147;p18"/>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48" name="Google Shape;148;p18"/>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49" name="Google Shape;149;p18"/>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50" name="Google Shape;150;p18"/>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51" name="Google Shape;151;p18"/>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2" name="Google Shape;152;p18"/>
          <p:cNvPicPr preferRelativeResize="0"/>
          <p:nvPr/>
        </p:nvPicPr>
        <p:blipFill rotWithShape="1">
          <a:blip r:embed="rId5">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1" showMasterSp="0">
  <p:cSld name="1_Title_Slide_INDUSTRY_1">
    <p:spTree>
      <p:nvGrpSpPr>
        <p:cNvPr id="153" name="Shape 153"/>
        <p:cNvGrpSpPr/>
        <p:nvPr/>
      </p:nvGrpSpPr>
      <p:grpSpPr>
        <a:xfrm>
          <a:off x="0" y="0"/>
          <a:ext cx="0" cy="0"/>
          <a:chOff x="0" y="0"/>
          <a:chExt cx="0" cy="0"/>
        </a:xfrm>
      </p:grpSpPr>
      <p:pic>
        <p:nvPicPr>
          <p:cNvPr id="154" name="Google Shape;154;p19"/>
          <p:cNvPicPr preferRelativeResize="0"/>
          <p:nvPr/>
        </p:nvPicPr>
        <p:blipFill rotWithShape="1">
          <a:blip r:embed="rId2">
            <a:alphaModFix/>
          </a:blip>
          <a:srcRect b="19" l="0" r="0" t="19"/>
          <a:stretch/>
        </p:blipFill>
        <p:spPr>
          <a:xfrm>
            <a:off x="4862487" y="-5821"/>
            <a:ext cx="4281507" cy="3289105"/>
          </a:xfrm>
          <a:prstGeom prst="rect">
            <a:avLst/>
          </a:prstGeom>
          <a:noFill/>
          <a:ln>
            <a:noFill/>
          </a:ln>
        </p:spPr>
      </p:pic>
      <p:pic>
        <p:nvPicPr>
          <p:cNvPr id="155" name="Google Shape;155;p19"/>
          <p:cNvPicPr preferRelativeResize="0"/>
          <p:nvPr/>
        </p:nvPicPr>
        <p:blipFill rotWithShape="1">
          <a:blip r:embed="rId3">
            <a:alphaModFix/>
          </a:blip>
          <a:srcRect b="0" l="0" r="0" t="0"/>
          <a:stretch/>
        </p:blipFill>
        <p:spPr>
          <a:xfrm>
            <a:off x="1" y="-9492"/>
            <a:ext cx="6410225" cy="3292783"/>
          </a:xfrm>
          <a:prstGeom prst="rect">
            <a:avLst/>
          </a:prstGeom>
          <a:noFill/>
          <a:ln>
            <a:noFill/>
          </a:ln>
        </p:spPr>
      </p:pic>
      <p:pic>
        <p:nvPicPr>
          <p:cNvPr id="156" name="Google Shape;156;p19"/>
          <p:cNvPicPr preferRelativeResize="0"/>
          <p:nvPr/>
        </p:nvPicPr>
        <p:blipFill rotWithShape="1">
          <a:blip r:embed="rId4">
            <a:alphaModFix/>
          </a:blip>
          <a:srcRect b="0" l="0" r="0" t="0"/>
          <a:stretch/>
        </p:blipFill>
        <p:spPr>
          <a:xfrm>
            <a:off x="7162295" y="4298592"/>
            <a:ext cx="1610399" cy="496002"/>
          </a:xfrm>
          <a:prstGeom prst="rect">
            <a:avLst/>
          </a:prstGeom>
          <a:noFill/>
          <a:ln>
            <a:noFill/>
          </a:ln>
        </p:spPr>
      </p:pic>
      <p:sp>
        <p:nvSpPr>
          <p:cNvPr id="157" name="Google Shape;157;p19"/>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58" name="Google Shape;158;p19"/>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59" name="Google Shape;159;p19"/>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60" name="Google Shape;160;p19"/>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61" name="Google Shape;161;p19"/>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2" name="Google Shape;162;p19"/>
          <p:cNvPicPr preferRelativeResize="0"/>
          <p:nvPr/>
        </p:nvPicPr>
        <p:blipFill rotWithShape="1">
          <a:blip r:embed="rId5">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1" showMasterSp="0">
  <p:cSld name="2_Title_Slide 1">
    <p:spTree>
      <p:nvGrpSpPr>
        <p:cNvPr id="163"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b="0" l="0" r="0" t="0"/>
          <a:stretch/>
        </p:blipFill>
        <p:spPr>
          <a:xfrm>
            <a:off x="1" y="-9492"/>
            <a:ext cx="6410225" cy="3292783"/>
          </a:xfrm>
          <a:prstGeom prst="rect">
            <a:avLst/>
          </a:prstGeom>
          <a:noFill/>
          <a:ln>
            <a:noFill/>
          </a:ln>
        </p:spPr>
      </p:pic>
      <p:pic>
        <p:nvPicPr>
          <p:cNvPr id="165" name="Google Shape;165;p20"/>
          <p:cNvPicPr preferRelativeResize="0"/>
          <p:nvPr/>
        </p:nvPicPr>
        <p:blipFill rotWithShape="1">
          <a:blip r:embed="rId3">
            <a:alphaModFix/>
          </a:blip>
          <a:srcRect b="0" l="0" r="0" t="0"/>
          <a:stretch/>
        </p:blipFill>
        <p:spPr>
          <a:xfrm>
            <a:off x="7162295" y="4298592"/>
            <a:ext cx="1610399" cy="496002"/>
          </a:xfrm>
          <a:prstGeom prst="rect">
            <a:avLst/>
          </a:prstGeom>
          <a:noFill/>
          <a:ln>
            <a:noFill/>
          </a:ln>
        </p:spPr>
      </p:pic>
      <p:sp>
        <p:nvSpPr>
          <p:cNvPr id="166" name="Google Shape;166;p20"/>
          <p:cNvSpPr txBox="1"/>
          <p:nvPr>
            <p:ph idx="1"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67" name="Google Shape;167;p20"/>
          <p:cNvSpPr txBox="1"/>
          <p:nvPr>
            <p:ph idx="2"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68" name="Google Shape;168;p20"/>
          <p:cNvSpPr txBox="1"/>
          <p:nvPr>
            <p:ph idx="3"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69" name="Google Shape;169;p20"/>
          <p:cNvSpPr txBox="1"/>
          <p:nvPr>
            <p:ph idx="4"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70" name="Google Shape;170;p20"/>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71" name="Google Shape;171;p20"/>
          <p:cNvPicPr preferRelativeResize="0"/>
          <p:nvPr/>
        </p:nvPicPr>
        <p:blipFill rotWithShape="1">
          <a:blip r:embed="rId4">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Elements_green">
  <p:cSld name="Six Elements_green">
    <p:spTree>
      <p:nvGrpSpPr>
        <p:cNvPr id="23" name="Shape 23"/>
        <p:cNvGrpSpPr/>
        <p:nvPr/>
      </p:nvGrpSpPr>
      <p:grpSpPr>
        <a:xfrm>
          <a:off x="0" y="0"/>
          <a:ext cx="0" cy="0"/>
          <a:chOff x="0" y="0"/>
          <a:chExt cx="0" cy="0"/>
        </a:xfrm>
      </p:grpSpPr>
      <p:sp>
        <p:nvSpPr>
          <p:cNvPr id="24" name="Google Shape;24;p3"/>
          <p:cNvSpPr/>
          <p:nvPr>
            <p:ph idx="2" type="pic"/>
          </p:nvPr>
        </p:nvSpPr>
        <p:spPr>
          <a:xfrm>
            <a:off x="6103800" y="870349"/>
            <a:ext cx="3040200" cy="1865700"/>
          </a:xfrm>
          <a:prstGeom prst="rect">
            <a:avLst/>
          </a:prstGeom>
          <a:noFill/>
          <a:ln>
            <a:noFill/>
          </a:ln>
        </p:spPr>
      </p:sp>
      <p:sp>
        <p:nvSpPr>
          <p:cNvPr id="25" name="Google Shape;25;p3"/>
          <p:cNvSpPr/>
          <p:nvPr>
            <p:ph idx="3" type="pic"/>
          </p:nvPr>
        </p:nvSpPr>
        <p:spPr>
          <a:xfrm>
            <a:off x="0" y="870349"/>
            <a:ext cx="3040200" cy="1865700"/>
          </a:xfrm>
          <a:prstGeom prst="rect">
            <a:avLst/>
          </a:prstGeom>
          <a:noFill/>
          <a:ln>
            <a:noFill/>
          </a:ln>
        </p:spPr>
      </p:sp>
      <p:sp>
        <p:nvSpPr>
          <p:cNvPr id="26" name="Google Shape;26;p3"/>
          <p:cNvSpPr/>
          <p:nvPr>
            <p:ph idx="4" type="pic"/>
          </p:nvPr>
        </p:nvSpPr>
        <p:spPr>
          <a:xfrm>
            <a:off x="3051900" y="870349"/>
            <a:ext cx="3040200" cy="1865700"/>
          </a:xfrm>
          <a:prstGeom prst="rect">
            <a:avLst/>
          </a:prstGeom>
          <a:noFill/>
          <a:ln>
            <a:noFill/>
          </a:ln>
        </p:spPr>
      </p:sp>
      <p:sp>
        <p:nvSpPr>
          <p:cNvPr id="27" name="Google Shape;27;p3"/>
          <p:cNvSpPr txBox="1"/>
          <p:nvPr>
            <p:ph idx="1" type="body"/>
          </p:nvPr>
        </p:nvSpPr>
        <p:spPr>
          <a:xfrm>
            <a:off x="6103144" y="2746675"/>
            <a:ext cx="3040800" cy="1864500"/>
          </a:xfrm>
          <a:prstGeom prst="rect">
            <a:avLst/>
          </a:prstGeom>
          <a:solidFill>
            <a:schemeClr val="accent1"/>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200"/>
              <a:buNone/>
              <a:defRPr sz="1600">
                <a:solidFill>
                  <a:schemeClr val="lt1"/>
                </a:solidFill>
              </a:defRPr>
            </a:lvl1pPr>
            <a:lvl2pPr indent="-304800" lvl="1" marL="914400" algn="ctr">
              <a:lnSpc>
                <a:spcPct val="90000"/>
              </a:lnSpc>
              <a:spcBef>
                <a:spcPts val="375"/>
              </a:spcBef>
              <a:spcAft>
                <a:spcPts val="0"/>
              </a:spcAft>
              <a:buSzPts val="1200"/>
              <a:buChar char="•"/>
              <a:defRPr>
                <a:solidFill>
                  <a:schemeClr val="lt1"/>
                </a:solidFill>
              </a:defRPr>
            </a:lvl2pPr>
            <a:lvl3pPr indent="-304800" lvl="2" marL="1371600" algn="ctr">
              <a:lnSpc>
                <a:spcPct val="90000"/>
              </a:lnSpc>
              <a:spcBef>
                <a:spcPts val="375"/>
              </a:spcBef>
              <a:spcAft>
                <a:spcPts val="0"/>
              </a:spcAft>
              <a:buSzPts val="1200"/>
              <a:buChar char="•"/>
              <a:defRPr>
                <a:solidFill>
                  <a:schemeClr val="lt1"/>
                </a:solidFill>
              </a:defRPr>
            </a:lvl3pPr>
            <a:lvl4pPr indent="-304800" lvl="3" marL="1828800" algn="ctr">
              <a:lnSpc>
                <a:spcPct val="90000"/>
              </a:lnSpc>
              <a:spcBef>
                <a:spcPts val="375"/>
              </a:spcBef>
              <a:spcAft>
                <a:spcPts val="0"/>
              </a:spcAft>
              <a:buSzPts val="1200"/>
              <a:buChar char="•"/>
              <a:defRPr>
                <a:solidFill>
                  <a:schemeClr val="lt1"/>
                </a:solidFill>
              </a:defRPr>
            </a:lvl4pPr>
            <a:lvl5pPr indent="-304800" lvl="4" marL="2286000" algn="ctr">
              <a:lnSpc>
                <a:spcPct val="90000"/>
              </a:lnSpc>
              <a:spcBef>
                <a:spcPts val="375"/>
              </a:spcBef>
              <a:spcAft>
                <a:spcPts val="0"/>
              </a:spcAft>
              <a:buSzPts val="1200"/>
              <a:buChar char="•"/>
              <a:defRPr>
                <a:solidFill>
                  <a:schemeClr val="lt1"/>
                </a:solidFill>
              </a:defRPr>
            </a:lvl5pPr>
            <a:lvl6pPr indent="-301625" lvl="5" marL="2743200" algn="l">
              <a:lnSpc>
                <a:spcPct val="90000"/>
              </a:lnSpc>
              <a:spcBef>
                <a:spcPts val="375"/>
              </a:spcBef>
              <a:spcAft>
                <a:spcPts val="0"/>
              </a:spcAft>
              <a:buSzPts val="1150"/>
              <a:buChar char="•"/>
              <a:defRPr/>
            </a:lvl6pPr>
            <a:lvl7pPr indent="-301625" lvl="6" marL="3200400" algn="l">
              <a:lnSpc>
                <a:spcPct val="90000"/>
              </a:lnSpc>
              <a:spcBef>
                <a:spcPts val="375"/>
              </a:spcBef>
              <a:spcAft>
                <a:spcPts val="0"/>
              </a:spcAft>
              <a:buSzPts val="1150"/>
              <a:buChar char="•"/>
              <a:defRPr/>
            </a:lvl7pPr>
            <a:lvl8pPr indent="-301625" lvl="7" marL="3657600" algn="l">
              <a:lnSpc>
                <a:spcPct val="90000"/>
              </a:lnSpc>
              <a:spcBef>
                <a:spcPts val="375"/>
              </a:spcBef>
              <a:spcAft>
                <a:spcPts val="0"/>
              </a:spcAft>
              <a:buSzPts val="1150"/>
              <a:buChar char="•"/>
              <a:defRPr/>
            </a:lvl8pPr>
            <a:lvl9pPr indent="-301625" lvl="8" marL="4114800" algn="l">
              <a:lnSpc>
                <a:spcPct val="90000"/>
              </a:lnSpc>
              <a:spcBef>
                <a:spcPts val="375"/>
              </a:spcBef>
              <a:spcAft>
                <a:spcPts val="0"/>
              </a:spcAft>
              <a:buSzPts val="1150"/>
              <a:buChar char="•"/>
              <a:defRPr/>
            </a:lvl9pPr>
          </a:lstStyle>
          <a:p/>
        </p:txBody>
      </p:sp>
      <p:sp>
        <p:nvSpPr>
          <p:cNvPr id="28" name="Google Shape;28;p3"/>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9" name="Google Shape;29;p3"/>
          <p:cNvSpPr txBox="1"/>
          <p:nvPr>
            <p:ph idx="5" type="body"/>
          </p:nvPr>
        </p:nvSpPr>
        <p:spPr>
          <a:xfrm>
            <a:off x="1" y="2746675"/>
            <a:ext cx="3040800" cy="1864500"/>
          </a:xfrm>
          <a:prstGeom prst="rect">
            <a:avLst/>
          </a:prstGeom>
          <a:solidFill>
            <a:schemeClr val="accent1"/>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200"/>
              <a:buNone/>
              <a:defRPr sz="1600">
                <a:solidFill>
                  <a:schemeClr val="lt1"/>
                </a:solidFill>
              </a:defRPr>
            </a:lvl1pPr>
            <a:lvl2pPr indent="-304800" lvl="1" marL="914400" algn="ctr">
              <a:lnSpc>
                <a:spcPct val="90000"/>
              </a:lnSpc>
              <a:spcBef>
                <a:spcPts val="375"/>
              </a:spcBef>
              <a:spcAft>
                <a:spcPts val="0"/>
              </a:spcAft>
              <a:buSzPts val="1200"/>
              <a:buChar char="•"/>
              <a:defRPr>
                <a:solidFill>
                  <a:schemeClr val="lt1"/>
                </a:solidFill>
              </a:defRPr>
            </a:lvl2pPr>
            <a:lvl3pPr indent="-304800" lvl="2" marL="1371600" algn="ctr">
              <a:lnSpc>
                <a:spcPct val="90000"/>
              </a:lnSpc>
              <a:spcBef>
                <a:spcPts val="375"/>
              </a:spcBef>
              <a:spcAft>
                <a:spcPts val="0"/>
              </a:spcAft>
              <a:buSzPts val="1200"/>
              <a:buChar char="•"/>
              <a:defRPr>
                <a:solidFill>
                  <a:schemeClr val="lt1"/>
                </a:solidFill>
              </a:defRPr>
            </a:lvl3pPr>
            <a:lvl4pPr indent="-304800" lvl="3" marL="1828800" algn="ctr">
              <a:lnSpc>
                <a:spcPct val="90000"/>
              </a:lnSpc>
              <a:spcBef>
                <a:spcPts val="375"/>
              </a:spcBef>
              <a:spcAft>
                <a:spcPts val="0"/>
              </a:spcAft>
              <a:buSzPts val="1200"/>
              <a:buChar char="•"/>
              <a:defRPr>
                <a:solidFill>
                  <a:schemeClr val="lt1"/>
                </a:solidFill>
              </a:defRPr>
            </a:lvl4pPr>
            <a:lvl5pPr indent="-304800" lvl="4" marL="2286000" algn="ctr">
              <a:lnSpc>
                <a:spcPct val="90000"/>
              </a:lnSpc>
              <a:spcBef>
                <a:spcPts val="375"/>
              </a:spcBef>
              <a:spcAft>
                <a:spcPts val="0"/>
              </a:spcAft>
              <a:buSzPts val="1200"/>
              <a:buChar char="•"/>
              <a:defRPr>
                <a:solidFill>
                  <a:schemeClr val="lt1"/>
                </a:solidFill>
              </a:defRPr>
            </a:lvl5pPr>
            <a:lvl6pPr indent="-301625" lvl="5" marL="2743200" algn="l">
              <a:lnSpc>
                <a:spcPct val="90000"/>
              </a:lnSpc>
              <a:spcBef>
                <a:spcPts val="375"/>
              </a:spcBef>
              <a:spcAft>
                <a:spcPts val="0"/>
              </a:spcAft>
              <a:buSzPts val="1150"/>
              <a:buChar char="•"/>
              <a:defRPr/>
            </a:lvl6pPr>
            <a:lvl7pPr indent="-301625" lvl="6" marL="3200400" algn="l">
              <a:lnSpc>
                <a:spcPct val="90000"/>
              </a:lnSpc>
              <a:spcBef>
                <a:spcPts val="375"/>
              </a:spcBef>
              <a:spcAft>
                <a:spcPts val="0"/>
              </a:spcAft>
              <a:buSzPts val="1150"/>
              <a:buChar char="•"/>
              <a:defRPr/>
            </a:lvl7pPr>
            <a:lvl8pPr indent="-301625" lvl="7" marL="3657600" algn="l">
              <a:lnSpc>
                <a:spcPct val="90000"/>
              </a:lnSpc>
              <a:spcBef>
                <a:spcPts val="375"/>
              </a:spcBef>
              <a:spcAft>
                <a:spcPts val="0"/>
              </a:spcAft>
              <a:buSzPts val="1150"/>
              <a:buChar char="•"/>
              <a:defRPr/>
            </a:lvl8pPr>
            <a:lvl9pPr indent="-301625" lvl="8" marL="4114800" algn="l">
              <a:lnSpc>
                <a:spcPct val="90000"/>
              </a:lnSpc>
              <a:spcBef>
                <a:spcPts val="375"/>
              </a:spcBef>
              <a:spcAft>
                <a:spcPts val="0"/>
              </a:spcAft>
              <a:buSzPts val="1150"/>
              <a:buChar char="•"/>
              <a:defRPr/>
            </a:lvl9pPr>
          </a:lstStyle>
          <a:p/>
        </p:txBody>
      </p:sp>
      <p:sp>
        <p:nvSpPr>
          <p:cNvPr id="30" name="Google Shape;30;p3"/>
          <p:cNvSpPr txBox="1"/>
          <p:nvPr>
            <p:ph idx="6" type="body"/>
          </p:nvPr>
        </p:nvSpPr>
        <p:spPr>
          <a:xfrm>
            <a:off x="3051573" y="2746675"/>
            <a:ext cx="3040800" cy="1864500"/>
          </a:xfrm>
          <a:prstGeom prst="rect">
            <a:avLst/>
          </a:prstGeom>
          <a:solidFill>
            <a:schemeClr val="lt2"/>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200"/>
              <a:buNone/>
              <a:defRPr sz="1600">
                <a:solidFill>
                  <a:schemeClr val="lt1"/>
                </a:solidFill>
              </a:defRPr>
            </a:lvl1pPr>
            <a:lvl2pPr indent="-304800" lvl="1" marL="914400" algn="ctr">
              <a:lnSpc>
                <a:spcPct val="90000"/>
              </a:lnSpc>
              <a:spcBef>
                <a:spcPts val="375"/>
              </a:spcBef>
              <a:spcAft>
                <a:spcPts val="0"/>
              </a:spcAft>
              <a:buSzPts val="1200"/>
              <a:buChar char="•"/>
              <a:defRPr>
                <a:solidFill>
                  <a:schemeClr val="lt1"/>
                </a:solidFill>
              </a:defRPr>
            </a:lvl2pPr>
            <a:lvl3pPr indent="-304800" lvl="2" marL="1371600" algn="ctr">
              <a:lnSpc>
                <a:spcPct val="90000"/>
              </a:lnSpc>
              <a:spcBef>
                <a:spcPts val="375"/>
              </a:spcBef>
              <a:spcAft>
                <a:spcPts val="0"/>
              </a:spcAft>
              <a:buSzPts val="1200"/>
              <a:buChar char="•"/>
              <a:defRPr>
                <a:solidFill>
                  <a:schemeClr val="lt1"/>
                </a:solidFill>
              </a:defRPr>
            </a:lvl3pPr>
            <a:lvl4pPr indent="-304800" lvl="3" marL="1828800" algn="ctr">
              <a:lnSpc>
                <a:spcPct val="90000"/>
              </a:lnSpc>
              <a:spcBef>
                <a:spcPts val="375"/>
              </a:spcBef>
              <a:spcAft>
                <a:spcPts val="0"/>
              </a:spcAft>
              <a:buSzPts val="1200"/>
              <a:buChar char="•"/>
              <a:defRPr>
                <a:solidFill>
                  <a:schemeClr val="lt1"/>
                </a:solidFill>
              </a:defRPr>
            </a:lvl4pPr>
            <a:lvl5pPr indent="-304800" lvl="4" marL="2286000" algn="ctr">
              <a:lnSpc>
                <a:spcPct val="90000"/>
              </a:lnSpc>
              <a:spcBef>
                <a:spcPts val="375"/>
              </a:spcBef>
              <a:spcAft>
                <a:spcPts val="0"/>
              </a:spcAft>
              <a:buSzPts val="1200"/>
              <a:buChar char="•"/>
              <a:defRPr>
                <a:solidFill>
                  <a:schemeClr val="lt1"/>
                </a:solidFill>
              </a:defRPr>
            </a:lvl5pPr>
            <a:lvl6pPr indent="-301625" lvl="5" marL="2743200" algn="l">
              <a:lnSpc>
                <a:spcPct val="90000"/>
              </a:lnSpc>
              <a:spcBef>
                <a:spcPts val="375"/>
              </a:spcBef>
              <a:spcAft>
                <a:spcPts val="0"/>
              </a:spcAft>
              <a:buSzPts val="1150"/>
              <a:buChar char="•"/>
              <a:defRPr/>
            </a:lvl6pPr>
            <a:lvl7pPr indent="-301625" lvl="6" marL="3200400" algn="l">
              <a:lnSpc>
                <a:spcPct val="90000"/>
              </a:lnSpc>
              <a:spcBef>
                <a:spcPts val="375"/>
              </a:spcBef>
              <a:spcAft>
                <a:spcPts val="0"/>
              </a:spcAft>
              <a:buSzPts val="1150"/>
              <a:buChar char="•"/>
              <a:defRPr/>
            </a:lvl7pPr>
            <a:lvl8pPr indent="-301625" lvl="7" marL="3657600" algn="l">
              <a:lnSpc>
                <a:spcPct val="90000"/>
              </a:lnSpc>
              <a:spcBef>
                <a:spcPts val="375"/>
              </a:spcBef>
              <a:spcAft>
                <a:spcPts val="0"/>
              </a:spcAft>
              <a:buSzPts val="1150"/>
              <a:buChar char="•"/>
              <a:defRPr/>
            </a:lvl8pPr>
            <a:lvl9pPr indent="-301625" lvl="8" marL="4114800" algn="l">
              <a:lnSpc>
                <a:spcPct val="90000"/>
              </a:lnSpc>
              <a:spcBef>
                <a:spcPts val="375"/>
              </a:spcBef>
              <a:spcAft>
                <a:spcPts val="0"/>
              </a:spcAft>
              <a:buSzPts val="1150"/>
              <a:buChar char="•"/>
              <a:defRPr/>
            </a:lvl9pPr>
          </a:lstStyle>
          <a:p/>
        </p:txBody>
      </p:sp>
      <p:cxnSp>
        <p:nvCxnSpPr>
          <p:cNvPr id="31" name="Google Shape;31;p3"/>
          <p:cNvCxnSpPr/>
          <p:nvPr/>
        </p:nvCxnSpPr>
        <p:spPr>
          <a:xfrm>
            <a:off x="3051573" y="2736057"/>
            <a:ext cx="0" cy="1907400"/>
          </a:xfrm>
          <a:prstGeom prst="straightConnector1">
            <a:avLst/>
          </a:prstGeom>
          <a:noFill/>
          <a:ln cap="flat" cmpd="sng" w="12700">
            <a:solidFill>
              <a:schemeClr val="lt1"/>
            </a:solidFill>
            <a:prstDash val="solid"/>
            <a:round/>
            <a:headEnd len="sm" w="sm" type="none"/>
            <a:tailEnd len="sm" w="sm" type="none"/>
          </a:ln>
        </p:spPr>
      </p:cxnSp>
      <p:cxnSp>
        <p:nvCxnSpPr>
          <p:cNvPr id="32" name="Google Shape;32;p3"/>
          <p:cNvCxnSpPr/>
          <p:nvPr/>
        </p:nvCxnSpPr>
        <p:spPr>
          <a:xfrm>
            <a:off x="6097513" y="2736057"/>
            <a:ext cx="0" cy="190740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2_Title_Slide_NoImage">
    <p:spTree>
      <p:nvGrpSpPr>
        <p:cNvPr id="172" name="Shape 172"/>
        <p:cNvGrpSpPr/>
        <p:nvPr/>
      </p:nvGrpSpPr>
      <p:grpSpPr>
        <a:xfrm>
          <a:off x="0" y="0"/>
          <a:ext cx="0" cy="0"/>
          <a:chOff x="0" y="0"/>
          <a:chExt cx="0" cy="0"/>
        </a:xfrm>
      </p:grpSpPr>
      <p:pic>
        <p:nvPicPr>
          <p:cNvPr id="173" name="Google Shape;173;p21"/>
          <p:cNvPicPr preferRelativeResize="0"/>
          <p:nvPr/>
        </p:nvPicPr>
        <p:blipFill rotWithShape="1">
          <a:blip r:embed="rId2">
            <a:alphaModFix/>
          </a:blip>
          <a:srcRect b="0" l="0" r="0" t="0"/>
          <a:stretch/>
        </p:blipFill>
        <p:spPr>
          <a:xfrm>
            <a:off x="0" y="1"/>
            <a:ext cx="9143998" cy="3274221"/>
          </a:xfrm>
          <a:prstGeom prst="rect">
            <a:avLst/>
          </a:prstGeom>
          <a:noFill/>
          <a:ln>
            <a:noFill/>
          </a:ln>
        </p:spPr>
      </p:pic>
      <p:sp>
        <p:nvSpPr>
          <p:cNvPr id="174" name="Google Shape;174;p21"/>
          <p:cNvSpPr txBox="1"/>
          <p:nvPr>
            <p:ph idx="1"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75" name="Google Shape;175;p21"/>
          <p:cNvSpPr txBox="1"/>
          <p:nvPr>
            <p:ph idx="2"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76" name="Google Shape;176;p21"/>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1"/>
          <p:cNvSpPr txBox="1"/>
          <p:nvPr>
            <p:ph idx="3"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78" name="Google Shape;178;p21"/>
          <p:cNvSpPr txBox="1"/>
          <p:nvPr>
            <p:ph idx="4"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pic>
        <p:nvPicPr>
          <p:cNvPr id="179" name="Google Shape;179;p21"/>
          <p:cNvPicPr preferRelativeResize="0"/>
          <p:nvPr/>
        </p:nvPicPr>
        <p:blipFill rotWithShape="1">
          <a:blip r:embed="rId3">
            <a:alphaModFix/>
          </a:blip>
          <a:srcRect b="0" l="0" r="0" t="0"/>
          <a:stretch/>
        </p:blipFill>
        <p:spPr>
          <a:xfrm>
            <a:off x="7162295" y="4298592"/>
            <a:ext cx="1610399" cy="496002"/>
          </a:xfrm>
          <a:prstGeom prst="rect">
            <a:avLst/>
          </a:prstGeom>
          <a:noFill/>
          <a:ln>
            <a:noFill/>
          </a:ln>
        </p:spPr>
      </p:pic>
      <p:pic>
        <p:nvPicPr>
          <p:cNvPr id="180" name="Google Shape;180;p21"/>
          <p:cNvPicPr preferRelativeResize="0"/>
          <p:nvPr/>
        </p:nvPicPr>
        <p:blipFill rotWithShape="1">
          <a:blip r:embed="rId4">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1_Title_Slide_noImage">
    <p:spTree>
      <p:nvGrpSpPr>
        <p:cNvPr id="181" name="Shape 181"/>
        <p:cNvGrpSpPr/>
        <p:nvPr/>
      </p:nvGrpSpPr>
      <p:grpSpPr>
        <a:xfrm>
          <a:off x="0" y="0"/>
          <a:ext cx="0" cy="0"/>
          <a:chOff x="0" y="0"/>
          <a:chExt cx="0" cy="0"/>
        </a:xfrm>
      </p:grpSpPr>
      <p:pic>
        <p:nvPicPr>
          <p:cNvPr id="182" name="Google Shape;182;p22"/>
          <p:cNvPicPr preferRelativeResize="0"/>
          <p:nvPr/>
        </p:nvPicPr>
        <p:blipFill rotWithShape="1">
          <a:blip r:embed="rId2">
            <a:alphaModFix/>
          </a:blip>
          <a:srcRect b="0" l="0" r="0" t="0"/>
          <a:stretch/>
        </p:blipFill>
        <p:spPr>
          <a:xfrm>
            <a:off x="0" y="1"/>
            <a:ext cx="9144000" cy="3274221"/>
          </a:xfrm>
          <a:prstGeom prst="rect">
            <a:avLst/>
          </a:prstGeom>
          <a:noFill/>
          <a:ln>
            <a:noFill/>
          </a:ln>
        </p:spPr>
      </p:pic>
      <p:sp>
        <p:nvSpPr>
          <p:cNvPr id="183" name="Google Shape;183;p22"/>
          <p:cNvSpPr txBox="1"/>
          <p:nvPr>
            <p:ph idx="1"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84" name="Google Shape;184;p22"/>
          <p:cNvSpPr txBox="1"/>
          <p:nvPr>
            <p:ph idx="2"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85" name="Google Shape;185;p22"/>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2"/>
          <p:cNvSpPr txBox="1"/>
          <p:nvPr>
            <p:ph idx="3"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87" name="Google Shape;187;p22"/>
          <p:cNvSpPr txBox="1"/>
          <p:nvPr>
            <p:ph idx="4"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pic>
        <p:nvPicPr>
          <p:cNvPr id="188" name="Google Shape;188;p22"/>
          <p:cNvPicPr preferRelativeResize="0"/>
          <p:nvPr/>
        </p:nvPicPr>
        <p:blipFill rotWithShape="1">
          <a:blip r:embed="rId3">
            <a:alphaModFix/>
          </a:blip>
          <a:srcRect b="0" l="0" r="0" t="0"/>
          <a:stretch/>
        </p:blipFill>
        <p:spPr>
          <a:xfrm>
            <a:off x="7162295" y="4298592"/>
            <a:ext cx="1610399" cy="496002"/>
          </a:xfrm>
          <a:prstGeom prst="rect">
            <a:avLst/>
          </a:prstGeom>
          <a:noFill/>
          <a:ln>
            <a:noFill/>
          </a:ln>
        </p:spPr>
      </p:pic>
      <p:pic>
        <p:nvPicPr>
          <p:cNvPr id="189" name="Google Shape;189;p22"/>
          <p:cNvPicPr preferRelativeResize="0"/>
          <p:nvPr/>
        </p:nvPicPr>
        <p:blipFill rotWithShape="1">
          <a:blip r:embed="rId4">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showMasterSp="0">
  <p:cSld name="1_Title_Slide_Staff_Association">
    <p:spTree>
      <p:nvGrpSpPr>
        <p:cNvPr id="190" name="Shape 190"/>
        <p:cNvGrpSpPr/>
        <p:nvPr/>
      </p:nvGrpSpPr>
      <p:grpSpPr>
        <a:xfrm>
          <a:off x="0" y="0"/>
          <a:ext cx="0" cy="0"/>
          <a:chOff x="0" y="0"/>
          <a:chExt cx="0" cy="0"/>
        </a:xfrm>
      </p:grpSpPr>
      <p:pic>
        <p:nvPicPr>
          <p:cNvPr id="191" name="Google Shape;191;p23"/>
          <p:cNvPicPr preferRelativeResize="0"/>
          <p:nvPr/>
        </p:nvPicPr>
        <p:blipFill rotWithShape="1">
          <a:blip r:embed="rId2">
            <a:alphaModFix/>
          </a:blip>
          <a:srcRect b="0" l="0" r="0" t="0"/>
          <a:stretch/>
        </p:blipFill>
        <p:spPr>
          <a:xfrm>
            <a:off x="0" y="1"/>
            <a:ext cx="9144000" cy="3274221"/>
          </a:xfrm>
          <a:prstGeom prst="rect">
            <a:avLst/>
          </a:prstGeom>
          <a:noFill/>
          <a:ln>
            <a:noFill/>
          </a:ln>
        </p:spPr>
      </p:pic>
      <p:sp>
        <p:nvSpPr>
          <p:cNvPr id="192" name="Google Shape;192;p23"/>
          <p:cNvSpPr txBox="1"/>
          <p:nvPr>
            <p:ph idx="1" type="body"/>
          </p:nvPr>
        </p:nvSpPr>
        <p:spPr>
          <a:xfrm>
            <a:off x="640557" y="4457228"/>
            <a:ext cx="3037200" cy="2907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93" name="Google Shape;193;p23"/>
          <p:cNvSpPr txBox="1"/>
          <p:nvPr>
            <p:ph idx="2" type="body"/>
          </p:nvPr>
        </p:nvSpPr>
        <p:spPr>
          <a:xfrm>
            <a:off x="640557" y="2310299"/>
            <a:ext cx="4867800" cy="5262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600"/>
              <a:buNone/>
              <a:defRPr b="1">
                <a:solidFill>
                  <a:schemeClr val="lt1"/>
                </a:solidFill>
                <a:latin typeface="DM Sans"/>
                <a:ea typeface="DM Sans"/>
                <a:cs typeface="DM Sans"/>
                <a:sym typeface="DM Sans"/>
              </a:defRPr>
            </a:lvl1pPr>
            <a:lvl2pPr indent="-228600" lvl="1" marL="914400" algn="l">
              <a:lnSpc>
                <a:spcPct val="90000"/>
              </a:lnSpc>
              <a:spcBef>
                <a:spcPts val="375"/>
              </a:spcBef>
              <a:spcAft>
                <a:spcPts val="0"/>
              </a:spcAft>
              <a:buSzPts val="1400"/>
              <a:buNone/>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94" name="Google Shape;194;p23"/>
          <p:cNvSpPr txBox="1"/>
          <p:nvPr>
            <p:ph type="title"/>
          </p:nvPr>
        </p:nvSpPr>
        <p:spPr>
          <a:xfrm>
            <a:off x="640556" y="770936"/>
            <a:ext cx="5322000" cy="1415400"/>
          </a:xfrm>
          <a:prstGeom prst="rect">
            <a:avLst/>
          </a:prstGeom>
          <a:noFill/>
          <a:ln>
            <a:noFill/>
          </a:ln>
        </p:spPr>
        <p:txBody>
          <a:bodyPr anchorCtr="0" anchor="b" bIns="45700" lIns="0" spcFirstLastPara="1" rIns="91425" wrap="square" tIns="45700">
            <a:noAutofit/>
          </a:bodyPr>
          <a:lstStyle>
            <a:lvl1pPr lvl="0" algn="l">
              <a:lnSpc>
                <a:spcPct val="100000"/>
              </a:lnSpc>
              <a:spcBef>
                <a:spcPts val="0"/>
              </a:spcBef>
              <a:spcAft>
                <a:spcPts val="0"/>
              </a:spcAft>
              <a:buClr>
                <a:srgbClr val="529A43"/>
              </a:buClr>
              <a:buSzPts val="1650"/>
              <a:buFont typeface="Arial"/>
              <a:buNone/>
              <a:defRPr b="1" i="0" sz="3000" u="none" cap="none" strike="noStrike">
                <a:solidFill>
                  <a:srgbClr val="FFFFFF"/>
                </a:solidFill>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3"/>
          <p:cNvSpPr txBox="1"/>
          <p:nvPr>
            <p:ph idx="3" type="body"/>
          </p:nvPr>
        </p:nvSpPr>
        <p:spPr>
          <a:xfrm>
            <a:off x="640556" y="3581009"/>
            <a:ext cx="3829200" cy="2919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b="1" sz="1800">
                <a:solidFill>
                  <a:schemeClr val="dk2"/>
                </a:solidFill>
                <a:latin typeface="DM Serif Text"/>
                <a:ea typeface="DM Serif Text"/>
                <a:cs typeface="DM Serif Text"/>
                <a:sym typeface="DM Serif Text"/>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196" name="Google Shape;196;p23"/>
          <p:cNvSpPr txBox="1"/>
          <p:nvPr>
            <p:ph idx="4" type="body"/>
          </p:nvPr>
        </p:nvSpPr>
        <p:spPr>
          <a:xfrm>
            <a:off x="640557" y="3896005"/>
            <a:ext cx="3037200" cy="246600"/>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200"/>
              <a:buNone/>
              <a:defRPr b="1" sz="12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pic>
        <p:nvPicPr>
          <p:cNvPr id="197" name="Google Shape;197;p23"/>
          <p:cNvPicPr preferRelativeResize="0"/>
          <p:nvPr/>
        </p:nvPicPr>
        <p:blipFill rotWithShape="1">
          <a:blip r:embed="rId3">
            <a:alphaModFix/>
          </a:blip>
          <a:srcRect b="0" l="0" r="0" t="0"/>
          <a:stretch/>
        </p:blipFill>
        <p:spPr>
          <a:xfrm>
            <a:off x="7162295" y="4298592"/>
            <a:ext cx="1610399" cy="496002"/>
          </a:xfrm>
          <a:prstGeom prst="rect">
            <a:avLst/>
          </a:prstGeom>
          <a:noFill/>
          <a:ln>
            <a:noFill/>
          </a:ln>
        </p:spPr>
      </p:pic>
      <p:pic>
        <p:nvPicPr>
          <p:cNvPr id="198" name="Google Shape;198;p23"/>
          <p:cNvPicPr preferRelativeResize="0"/>
          <p:nvPr/>
        </p:nvPicPr>
        <p:blipFill rotWithShape="1">
          <a:blip r:embed="rId4">
            <a:alphaModFix/>
          </a:blip>
          <a:srcRect b="0" l="0" r="0" t="0"/>
          <a:stretch/>
        </p:blipFill>
        <p:spPr>
          <a:xfrm>
            <a:off x="7236836" y="4019305"/>
            <a:ext cx="1461315" cy="190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Elements_grey">
  <p:cSld name="Two Elements_grey">
    <p:spTree>
      <p:nvGrpSpPr>
        <p:cNvPr id="199" name="Shape 199"/>
        <p:cNvGrpSpPr/>
        <p:nvPr/>
      </p:nvGrpSpPr>
      <p:grpSpPr>
        <a:xfrm>
          <a:off x="0" y="0"/>
          <a:ext cx="0" cy="0"/>
          <a:chOff x="0" y="0"/>
          <a:chExt cx="0" cy="0"/>
        </a:xfrm>
      </p:grpSpPr>
      <p:sp>
        <p:nvSpPr>
          <p:cNvPr id="200" name="Google Shape;200;p24"/>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4"/>
          <p:cNvSpPr/>
          <p:nvPr/>
        </p:nvSpPr>
        <p:spPr>
          <a:xfrm>
            <a:off x="0" y="869951"/>
            <a:ext cx="9144000" cy="37545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DM Sans"/>
              <a:ea typeface="DM Sans"/>
              <a:cs typeface="DM Sans"/>
              <a:sym typeface="DM Sans"/>
            </a:endParaRPr>
          </a:p>
        </p:txBody>
      </p:sp>
      <p:sp>
        <p:nvSpPr>
          <p:cNvPr id="202" name="Google Shape;202;p24"/>
          <p:cNvSpPr txBox="1"/>
          <p:nvPr>
            <p:ph idx="1" type="body"/>
          </p:nvPr>
        </p:nvSpPr>
        <p:spPr>
          <a:xfrm>
            <a:off x="330994" y="992393"/>
            <a:ext cx="4227900" cy="3501600"/>
          </a:xfrm>
          <a:prstGeom prst="rect">
            <a:avLst/>
          </a:prstGeom>
          <a:noFill/>
          <a:ln>
            <a:noFill/>
          </a:ln>
        </p:spPr>
        <p:txBody>
          <a:bodyPr anchorCtr="0" anchor="t" bIns="45700" lIns="0" spcFirstLastPara="1" rIns="91425" wrap="square" tIns="45700">
            <a:noAutofit/>
          </a:bodyPr>
          <a:lstStyle>
            <a:lvl1pPr indent="-330200" lvl="0" marL="457200" algn="l">
              <a:lnSpc>
                <a:spcPct val="90000"/>
              </a:lnSpc>
              <a:spcBef>
                <a:spcPts val="750"/>
              </a:spcBef>
              <a:spcAft>
                <a:spcPts val="0"/>
              </a:spcAft>
              <a:buSzPts val="1600"/>
              <a:buChar char="•"/>
              <a:defRPr sz="1600">
                <a:latin typeface="DM Sans"/>
                <a:ea typeface="DM Sans"/>
                <a:cs typeface="DM Sans"/>
                <a:sym typeface="DM Sans"/>
              </a:defRPr>
            </a:lvl1pPr>
            <a:lvl2pPr indent="-317500" lvl="1" marL="914400" algn="l">
              <a:lnSpc>
                <a:spcPct val="90000"/>
              </a:lnSpc>
              <a:spcBef>
                <a:spcPts val="375"/>
              </a:spcBef>
              <a:spcAft>
                <a:spcPts val="0"/>
              </a:spcAft>
              <a:buSzPts val="1400"/>
              <a:buChar char="•"/>
              <a:defRPr sz="1400"/>
            </a:lvl2pPr>
            <a:lvl3pPr indent="-317500" lvl="2" marL="1371600" algn="l">
              <a:lnSpc>
                <a:spcPct val="90000"/>
              </a:lnSpc>
              <a:spcBef>
                <a:spcPts val="375"/>
              </a:spcBef>
              <a:spcAft>
                <a:spcPts val="0"/>
              </a:spcAft>
              <a:buSzPts val="1400"/>
              <a:buChar char="•"/>
              <a:defRPr sz="1400"/>
            </a:lvl3pPr>
            <a:lvl4pPr indent="-317500" lvl="3" marL="1828800" algn="l">
              <a:lnSpc>
                <a:spcPct val="90000"/>
              </a:lnSpc>
              <a:spcBef>
                <a:spcPts val="375"/>
              </a:spcBef>
              <a:spcAft>
                <a:spcPts val="0"/>
              </a:spcAft>
              <a:buSzPts val="1400"/>
              <a:buChar char="•"/>
              <a:defRPr sz="1400"/>
            </a:lvl4pPr>
            <a:lvl5pPr indent="-317500" lvl="4" marL="2286000" algn="l">
              <a:lnSpc>
                <a:spcPct val="90000"/>
              </a:lnSpc>
              <a:spcBef>
                <a:spcPts val="375"/>
              </a:spcBef>
              <a:spcAft>
                <a:spcPts val="0"/>
              </a:spcAft>
              <a:buSzPts val="1400"/>
              <a:buChar char="•"/>
              <a:defRPr sz="1400"/>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03" name="Google Shape;203;p24"/>
          <p:cNvSpPr txBox="1"/>
          <p:nvPr>
            <p:ph idx="2" type="body"/>
          </p:nvPr>
        </p:nvSpPr>
        <p:spPr>
          <a:xfrm>
            <a:off x="4572000" y="992393"/>
            <a:ext cx="4227900" cy="3501600"/>
          </a:xfrm>
          <a:prstGeom prst="rect">
            <a:avLst/>
          </a:prstGeom>
          <a:noFill/>
          <a:ln>
            <a:noFill/>
          </a:ln>
        </p:spPr>
        <p:txBody>
          <a:bodyPr anchorCtr="0" anchor="t" bIns="45700" lIns="0" spcFirstLastPara="1" rIns="91425" wrap="square" tIns="45700">
            <a:noAutofit/>
          </a:bodyPr>
          <a:lstStyle>
            <a:lvl1pPr indent="-330200" lvl="0" marL="457200" algn="l">
              <a:lnSpc>
                <a:spcPct val="90000"/>
              </a:lnSpc>
              <a:spcBef>
                <a:spcPts val="750"/>
              </a:spcBef>
              <a:spcAft>
                <a:spcPts val="0"/>
              </a:spcAft>
              <a:buSzPts val="1600"/>
              <a:buChar char="•"/>
              <a:defRPr sz="1600">
                <a:latin typeface="DM Sans"/>
                <a:ea typeface="DM Sans"/>
                <a:cs typeface="DM Sans"/>
                <a:sym typeface="DM Sans"/>
              </a:defRPr>
            </a:lvl1pPr>
            <a:lvl2pPr indent="-317500" lvl="1" marL="914400" algn="l">
              <a:lnSpc>
                <a:spcPct val="90000"/>
              </a:lnSpc>
              <a:spcBef>
                <a:spcPts val="375"/>
              </a:spcBef>
              <a:spcAft>
                <a:spcPts val="0"/>
              </a:spcAft>
              <a:buSzPts val="1400"/>
              <a:buChar char="•"/>
              <a:defRPr sz="1400"/>
            </a:lvl2pPr>
            <a:lvl3pPr indent="-317500" lvl="2" marL="1371600" algn="l">
              <a:lnSpc>
                <a:spcPct val="90000"/>
              </a:lnSpc>
              <a:spcBef>
                <a:spcPts val="375"/>
              </a:spcBef>
              <a:spcAft>
                <a:spcPts val="0"/>
              </a:spcAft>
              <a:buSzPts val="1400"/>
              <a:buChar char="•"/>
              <a:defRPr sz="1400"/>
            </a:lvl3pPr>
            <a:lvl4pPr indent="-317500" lvl="3" marL="1828800" algn="l">
              <a:lnSpc>
                <a:spcPct val="90000"/>
              </a:lnSpc>
              <a:spcBef>
                <a:spcPts val="375"/>
              </a:spcBef>
              <a:spcAft>
                <a:spcPts val="0"/>
              </a:spcAft>
              <a:buSzPts val="1400"/>
              <a:buChar char="•"/>
              <a:defRPr sz="1400"/>
            </a:lvl4pPr>
            <a:lvl5pPr indent="-317500" lvl="4" marL="2286000" algn="l">
              <a:lnSpc>
                <a:spcPct val="90000"/>
              </a:lnSpc>
              <a:spcBef>
                <a:spcPts val="375"/>
              </a:spcBef>
              <a:spcAft>
                <a:spcPts val="0"/>
              </a:spcAft>
              <a:buSzPts val="1400"/>
              <a:buChar char="•"/>
              <a:defRPr sz="1400"/>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04" name="Google Shape;204;p24"/>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4"/>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Elements_grey_green_right">
  <p:cSld name="Two Elements_grey_green_right">
    <p:spTree>
      <p:nvGrpSpPr>
        <p:cNvPr id="206" name="Shape 206"/>
        <p:cNvGrpSpPr/>
        <p:nvPr/>
      </p:nvGrpSpPr>
      <p:grpSpPr>
        <a:xfrm>
          <a:off x="0" y="0"/>
          <a:ext cx="0" cy="0"/>
          <a:chOff x="0" y="0"/>
          <a:chExt cx="0" cy="0"/>
        </a:xfrm>
      </p:grpSpPr>
      <p:sp>
        <p:nvSpPr>
          <p:cNvPr id="207" name="Google Shape;207;p25"/>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5"/>
          <p:cNvSpPr/>
          <p:nvPr/>
        </p:nvSpPr>
        <p:spPr>
          <a:xfrm>
            <a:off x="0" y="879475"/>
            <a:ext cx="9144000" cy="3734700"/>
          </a:xfrm>
          <a:prstGeom prst="rect">
            <a:avLst/>
          </a:prstGeom>
          <a:solidFill>
            <a:srgbClr val="F2F2F2"/>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DM Sans"/>
              <a:ea typeface="DM Sans"/>
              <a:cs typeface="DM Sans"/>
              <a:sym typeface="DM Sans"/>
            </a:endParaRPr>
          </a:p>
        </p:txBody>
      </p:sp>
      <p:sp>
        <p:nvSpPr>
          <p:cNvPr id="209" name="Google Shape;209;p25"/>
          <p:cNvSpPr txBox="1"/>
          <p:nvPr>
            <p:ph idx="1" type="body"/>
          </p:nvPr>
        </p:nvSpPr>
        <p:spPr>
          <a:xfrm>
            <a:off x="5988844" y="887016"/>
            <a:ext cx="3155100" cy="3720000"/>
          </a:xfrm>
          <a:prstGeom prst="rect">
            <a:avLst/>
          </a:prstGeom>
          <a:solidFill>
            <a:schemeClr val="accent1"/>
          </a:solid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lt1"/>
              </a:buClr>
              <a:buSzPts val="1600"/>
              <a:buChar char="•"/>
              <a:defRPr sz="1600">
                <a:solidFill>
                  <a:schemeClr val="lt1"/>
                </a:solidFill>
                <a:latin typeface="DM Sans"/>
                <a:ea typeface="DM Sans"/>
                <a:cs typeface="DM Sans"/>
                <a:sym typeface="DM Sans"/>
              </a:defRPr>
            </a:lvl1pPr>
            <a:lvl2pPr indent="-317500" lvl="1" marL="914400" algn="l">
              <a:lnSpc>
                <a:spcPct val="90000"/>
              </a:lnSpc>
              <a:spcBef>
                <a:spcPts val="375"/>
              </a:spcBef>
              <a:spcAft>
                <a:spcPts val="0"/>
              </a:spcAft>
              <a:buClr>
                <a:schemeClr val="lt1"/>
              </a:buClr>
              <a:buSzPts val="1400"/>
              <a:buChar char="•"/>
              <a:defRPr sz="1400">
                <a:solidFill>
                  <a:schemeClr val="lt1"/>
                </a:solidFill>
              </a:defRPr>
            </a:lvl2pPr>
            <a:lvl3pPr indent="-317500" lvl="2" marL="1371600" algn="l">
              <a:lnSpc>
                <a:spcPct val="90000"/>
              </a:lnSpc>
              <a:spcBef>
                <a:spcPts val="375"/>
              </a:spcBef>
              <a:spcAft>
                <a:spcPts val="0"/>
              </a:spcAft>
              <a:buClr>
                <a:schemeClr val="lt1"/>
              </a:buClr>
              <a:buSzPts val="1400"/>
              <a:buChar char="•"/>
              <a:defRPr sz="1400">
                <a:solidFill>
                  <a:schemeClr val="lt1"/>
                </a:solidFill>
              </a:defRPr>
            </a:lvl3pPr>
            <a:lvl4pPr indent="-317500" lvl="3" marL="1828800" algn="l">
              <a:lnSpc>
                <a:spcPct val="90000"/>
              </a:lnSpc>
              <a:spcBef>
                <a:spcPts val="375"/>
              </a:spcBef>
              <a:spcAft>
                <a:spcPts val="0"/>
              </a:spcAft>
              <a:buClr>
                <a:schemeClr val="lt1"/>
              </a:buClr>
              <a:buSzPts val="1400"/>
              <a:buChar char="•"/>
              <a:defRPr sz="1400">
                <a:solidFill>
                  <a:schemeClr val="lt1"/>
                </a:solidFill>
              </a:defRPr>
            </a:lvl4pPr>
            <a:lvl5pPr indent="-317500" lvl="4" marL="2286000" algn="l">
              <a:lnSpc>
                <a:spcPct val="90000"/>
              </a:lnSpc>
              <a:spcBef>
                <a:spcPts val="375"/>
              </a:spcBef>
              <a:spcAft>
                <a:spcPts val="0"/>
              </a:spcAft>
              <a:buClr>
                <a:schemeClr val="lt1"/>
              </a:buClr>
              <a:buSzPts val="1400"/>
              <a:buChar char="•"/>
              <a:defRPr sz="1400">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10" name="Google Shape;210;p25"/>
          <p:cNvSpPr txBox="1"/>
          <p:nvPr>
            <p:ph idx="2" type="body"/>
          </p:nvPr>
        </p:nvSpPr>
        <p:spPr>
          <a:xfrm>
            <a:off x="0" y="887016"/>
            <a:ext cx="5997300" cy="3720000"/>
          </a:xfrm>
          <a:prstGeom prst="rect">
            <a:avLst/>
          </a:prstGeom>
          <a:no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accent1"/>
              </a:buClr>
              <a:buSzPts val="1600"/>
              <a:buChar char="•"/>
              <a:defRPr sz="1600">
                <a:solidFill>
                  <a:schemeClr val="dk1"/>
                </a:solidFill>
                <a:latin typeface="DM Sans"/>
                <a:ea typeface="DM Sans"/>
                <a:cs typeface="DM Sans"/>
                <a:sym typeface="DM Sans"/>
              </a:defRPr>
            </a:lvl1pPr>
            <a:lvl2pPr indent="-317500" lvl="1" marL="914400" algn="l">
              <a:lnSpc>
                <a:spcPct val="90000"/>
              </a:lnSpc>
              <a:spcBef>
                <a:spcPts val="375"/>
              </a:spcBef>
              <a:spcAft>
                <a:spcPts val="0"/>
              </a:spcAft>
              <a:buClr>
                <a:schemeClr val="accent1"/>
              </a:buClr>
              <a:buSzPts val="1400"/>
              <a:buChar char="•"/>
              <a:defRPr sz="1400">
                <a:solidFill>
                  <a:schemeClr val="dk1"/>
                </a:solidFill>
              </a:defRPr>
            </a:lvl2pPr>
            <a:lvl3pPr indent="-317500" lvl="2" marL="1371600" algn="l">
              <a:lnSpc>
                <a:spcPct val="90000"/>
              </a:lnSpc>
              <a:spcBef>
                <a:spcPts val="375"/>
              </a:spcBef>
              <a:spcAft>
                <a:spcPts val="0"/>
              </a:spcAft>
              <a:buClr>
                <a:schemeClr val="accent1"/>
              </a:buClr>
              <a:buSzPts val="1400"/>
              <a:buChar char="•"/>
              <a:defRPr sz="1400">
                <a:solidFill>
                  <a:schemeClr val="dk1"/>
                </a:solidFill>
              </a:defRPr>
            </a:lvl3pPr>
            <a:lvl4pPr indent="-317500" lvl="3" marL="1828800" algn="l">
              <a:lnSpc>
                <a:spcPct val="90000"/>
              </a:lnSpc>
              <a:spcBef>
                <a:spcPts val="375"/>
              </a:spcBef>
              <a:spcAft>
                <a:spcPts val="0"/>
              </a:spcAft>
              <a:buClr>
                <a:schemeClr val="accent1"/>
              </a:buClr>
              <a:buSzPts val="1400"/>
              <a:buChar char="•"/>
              <a:defRPr sz="1400">
                <a:solidFill>
                  <a:schemeClr val="dk1"/>
                </a:solidFill>
              </a:defRPr>
            </a:lvl4pPr>
            <a:lvl5pPr indent="-317500" lvl="4" marL="2286000" algn="l">
              <a:lnSpc>
                <a:spcPct val="90000"/>
              </a:lnSpc>
              <a:spcBef>
                <a:spcPts val="375"/>
              </a:spcBef>
              <a:spcAft>
                <a:spcPts val="0"/>
              </a:spcAft>
              <a:buClr>
                <a:schemeClr val="accent1"/>
              </a:buClr>
              <a:buSzPts val="1400"/>
              <a:buChar char="•"/>
              <a:defRPr sz="1400">
                <a:solidFill>
                  <a:schemeClr val="dk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11" name="Google Shape;211;p25"/>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Elements_grey_green_right">
  <p:cSld name="Three Elements_grey_green_right">
    <p:spTree>
      <p:nvGrpSpPr>
        <p:cNvPr id="212" name="Shape 212"/>
        <p:cNvGrpSpPr/>
        <p:nvPr/>
      </p:nvGrpSpPr>
      <p:grpSpPr>
        <a:xfrm>
          <a:off x="0" y="0"/>
          <a:ext cx="0" cy="0"/>
          <a:chOff x="0" y="0"/>
          <a:chExt cx="0" cy="0"/>
        </a:xfrm>
      </p:grpSpPr>
      <p:sp>
        <p:nvSpPr>
          <p:cNvPr id="213" name="Google Shape;213;p26"/>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26"/>
          <p:cNvSpPr/>
          <p:nvPr/>
        </p:nvSpPr>
        <p:spPr>
          <a:xfrm>
            <a:off x="0" y="879475"/>
            <a:ext cx="9144000" cy="3734700"/>
          </a:xfrm>
          <a:prstGeom prst="rect">
            <a:avLst/>
          </a:prstGeom>
          <a:solidFill>
            <a:srgbClr val="F2F2F2"/>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DM Sans"/>
              <a:ea typeface="DM Sans"/>
              <a:cs typeface="DM Sans"/>
              <a:sym typeface="DM Sans"/>
            </a:endParaRPr>
          </a:p>
        </p:txBody>
      </p:sp>
      <p:sp>
        <p:nvSpPr>
          <p:cNvPr id="215" name="Google Shape;215;p26"/>
          <p:cNvSpPr txBox="1"/>
          <p:nvPr>
            <p:ph idx="1" type="body"/>
          </p:nvPr>
        </p:nvSpPr>
        <p:spPr>
          <a:xfrm>
            <a:off x="5988844" y="880036"/>
            <a:ext cx="3155100" cy="1856100"/>
          </a:xfrm>
          <a:prstGeom prst="rect">
            <a:avLst/>
          </a:prstGeom>
          <a:solidFill>
            <a:schemeClr val="accent1"/>
          </a:solid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lt1"/>
              </a:buClr>
              <a:buSzPts val="1600"/>
              <a:buChar char="•"/>
              <a:defRPr sz="1600">
                <a:solidFill>
                  <a:schemeClr val="lt1"/>
                </a:solidFill>
                <a:latin typeface="DM Sans"/>
                <a:ea typeface="DM Sans"/>
                <a:cs typeface="DM Sans"/>
                <a:sym typeface="DM Sans"/>
              </a:defRPr>
            </a:lvl1pPr>
            <a:lvl2pPr indent="-317500" lvl="1" marL="914400" algn="l">
              <a:lnSpc>
                <a:spcPct val="90000"/>
              </a:lnSpc>
              <a:spcBef>
                <a:spcPts val="375"/>
              </a:spcBef>
              <a:spcAft>
                <a:spcPts val="0"/>
              </a:spcAft>
              <a:buClr>
                <a:schemeClr val="lt1"/>
              </a:buClr>
              <a:buSzPts val="1400"/>
              <a:buChar char="•"/>
              <a:defRPr sz="1400">
                <a:solidFill>
                  <a:schemeClr val="lt1"/>
                </a:solidFill>
              </a:defRPr>
            </a:lvl2pPr>
            <a:lvl3pPr indent="-317500" lvl="2" marL="1371600" algn="l">
              <a:lnSpc>
                <a:spcPct val="90000"/>
              </a:lnSpc>
              <a:spcBef>
                <a:spcPts val="375"/>
              </a:spcBef>
              <a:spcAft>
                <a:spcPts val="0"/>
              </a:spcAft>
              <a:buClr>
                <a:schemeClr val="lt1"/>
              </a:buClr>
              <a:buSzPts val="1400"/>
              <a:buChar char="•"/>
              <a:defRPr sz="1400">
                <a:solidFill>
                  <a:schemeClr val="lt1"/>
                </a:solidFill>
              </a:defRPr>
            </a:lvl3pPr>
            <a:lvl4pPr indent="-317500" lvl="3" marL="1828800" algn="l">
              <a:lnSpc>
                <a:spcPct val="90000"/>
              </a:lnSpc>
              <a:spcBef>
                <a:spcPts val="375"/>
              </a:spcBef>
              <a:spcAft>
                <a:spcPts val="0"/>
              </a:spcAft>
              <a:buClr>
                <a:schemeClr val="lt1"/>
              </a:buClr>
              <a:buSzPts val="1400"/>
              <a:buChar char="•"/>
              <a:defRPr sz="1400">
                <a:solidFill>
                  <a:schemeClr val="lt1"/>
                </a:solidFill>
              </a:defRPr>
            </a:lvl4pPr>
            <a:lvl5pPr indent="-317500" lvl="4" marL="2286000" algn="l">
              <a:lnSpc>
                <a:spcPct val="90000"/>
              </a:lnSpc>
              <a:spcBef>
                <a:spcPts val="375"/>
              </a:spcBef>
              <a:spcAft>
                <a:spcPts val="0"/>
              </a:spcAft>
              <a:buClr>
                <a:schemeClr val="lt1"/>
              </a:buClr>
              <a:buSzPts val="1400"/>
              <a:buChar char="•"/>
              <a:defRPr sz="1400">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16" name="Google Shape;216;p26"/>
          <p:cNvSpPr txBox="1"/>
          <p:nvPr>
            <p:ph idx="2" type="body"/>
          </p:nvPr>
        </p:nvSpPr>
        <p:spPr>
          <a:xfrm>
            <a:off x="0" y="887016"/>
            <a:ext cx="5997300" cy="3720000"/>
          </a:xfrm>
          <a:prstGeom prst="rect">
            <a:avLst/>
          </a:prstGeom>
          <a:no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accent1"/>
              </a:buClr>
              <a:buSzPts val="1600"/>
              <a:buChar char="•"/>
              <a:defRPr sz="1600">
                <a:solidFill>
                  <a:schemeClr val="dk1"/>
                </a:solidFill>
                <a:latin typeface="DM Sans"/>
                <a:ea typeface="DM Sans"/>
                <a:cs typeface="DM Sans"/>
                <a:sym typeface="DM Sans"/>
              </a:defRPr>
            </a:lvl1pPr>
            <a:lvl2pPr indent="-317500" lvl="1" marL="914400" algn="l">
              <a:lnSpc>
                <a:spcPct val="90000"/>
              </a:lnSpc>
              <a:spcBef>
                <a:spcPts val="375"/>
              </a:spcBef>
              <a:spcAft>
                <a:spcPts val="0"/>
              </a:spcAft>
              <a:buClr>
                <a:schemeClr val="accent1"/>
              </a:buClr>
              <a:buSzPts val="1400"/>
              <a:buChar char="•"/>
              <a:defRPr sz="1400">
                <a:solidFill>
                  <a:schemeClr val="dk1"/>
                </a:solidFill>
              </a:defRPr>
            </a:lvl2pPr>
            <a:lvl3pPr indent="-317500" lvl="2" marL="1371600" algn="l">
              <a:lnSpc>
                <a:spcPct val="90000"/>
              </a:lnSpc>
              <a:spcBef>
                <a:spcPts val="375"/>
              </a:spcBef>
              <a:spcAft>
                <a:spcPts val="0"/>
              </a:spcAft>
              <a:buClr>
                <a:schemeClr val="accent1"/>
              </a:buClr>
              <a:buSzPts val="1400"/>
              <a:buChar char="•"/>
              <a:defRPr sz="1400">
                <a:solidFill>
                  <a:schemeClr val="dk1"/>
                </a:solidFill>
              </a:defRPr>
            </a:lvl3pPr>
            <a:lvl4pPr indent="-317500" lvl="3" marL="1828800" algn="l">
              <a:lnSpc>
                <a:spcPct val="90000"/>
              </a:lnSpc>
              <a:spcBef>
                <a:spcPts val="375"/>
              </a:spcBef>
              <a:spcAft>
                <a:spcPts val="0"/>
              </a:spcAft>
              <a:buClr>
                <a:schemeClr val="accent1"/>
              </a:buClr>
              <a:buSzPts val="1400"/>
              <a:buChar char="•"/>
              <a:defRPr sz="1400">
                <a:solidFill>
                  <a:schemeClr val="dk1"/>
                </a:solidFill>
              </a:defRPr>
            </a:lvl4pPr>
            <a:lvl5pPr indent="-317500" lvl="4" marL="2286000" algn="l">
              <a:lnSpc>
                <a:spcPct val="90000"/>
              </a:lnSpc>
              <a:spcBef>
                <a:spcPts val="375"/>
              </a:spcBef>
              <a:spcAft>
                <a:spcPts val="0"/>
              </a:spcAft>
              <a:buClr>
                <a:schemeClr val="accent1"/>
              </a:buClr>
              <a:buSzPts val="1400"/>
              <a:buChar char="•"/>
              <a:defRPr sz="1400">
                <a:solidFill>
                  <a:schemeClr val="dk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17" name="Google Shape;217;p26"/>
          <p:cNvSpPr txBox="1"/>
          <p:nvPr>
            <p:ph idx="3" type="body"/>
          </p:nvPr>
        </p:nvSpPr>
        <p:spPr>
          <a:xfrm>
            <a:off x="5988844" y="2757758"/>
            <a:ext cx="3155100" cy="1856100"/>
          </a:xfrm>
          <a:prstGeom prst="rect">
            <a:avLst/>
          </a:prstGeom>
          <a:solidFill>
            <a:schemeClr val="accent1"/>
          </a:solid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lt1"/>
              </a:buClr>
              <a:buSzPts val="1600"/>
              <a:buChar char="•"/>
              <a:defRPr sz="1600">
                <a:solidFill>
                  <a:schemeClr val="lt1"/>
                </a:solidFill>
                <a:latin typeface="DM Sans"/>
                <a:ea typeface="DM Sans"/>
                <a:cs typeface="DM Sans"/>
                <a:sym typeface="DM Sans"/>
              </a:defRPr>
            </a:lvl1pPr>
            <a:lvl2pPr indent="-317500" lvl="1" marL="914400" algn="l">
              <a:lnSpc>
                <a:spcPct val="90000"/>
              </a:lnSpc>
              <a:spcBef>
                <a:spcPts val="375"/>
              </a:spcBef>
              <a:spcAft>
                <a:spcPts val="0"/>
              </a:spcAft>
              <a:buClr>
                <a:schemeClr val="lt1"/>
              </a:buClr>
              <a:buSzPts val="1400"/>
              <a:buChar char="•"/>
              <a:defRPr sz="1400">
                <a:solidFill>
                  <a:schemeClr val="lt1"/>
                </a:solidFill>
              </a:defRPr>
            </a:lvl2pPr>
            <a:lvl3pPr indent="-317500" lvl="2" marL="1371600" algn="l">
              <a:lnSpc>
                <a:spcPct val="90000"/>
              </a:lnSpc>
              <a:spcBef>
                <a:spcPts val="375"/>
              </a:spcBef>
              <a:spcAft>
                <a:spcPts val="0"/>
              </a:spcAft>
              <a:buClr>
                <a:schemeClr val="lt1"/>
              </a:buClr>
              <a:buSzPts val="1400"/>
              <a:buChar char="•"/>
              <a:defRPr sz="1400">
                <a:solidFill>
                  <a:schemeClr val="lt1"/>
                </a:solidFill>
              </a:defRPr>
            </a:lvl3pPr>
            <a:lvl4pPr indent="-317500" lvl="3" marL="1828800" algn="l">
              <a:lnSpc>
                <a:spcPct val="90000"/>
              </a:lnSpc>
              <a:spcBef>
                <a:spcPts val="375"/>
              </a:spcBef>
              <a:spcAft>
                <a:spcPts val="0"/>
              </a:spcAft>
              <a:buClr>
                <a:schemeClr val="lt1"/>
              </a:buClr>
              <a:buSzPts val="1400"/>
              <a:buChar char="•"/>
              <a:defRPr sz="1400">
                <a:solidFill>
                  <a:schemeClr val="lt1"/>
                </a:solidFill>
              </a:defRPr>
            </a:lvl4pPr>
            <a:lvl5pPr indent="-317500" lvl="4" marL="2286000" algn="l">
              <a:lnSpc>
                <a:spcPct val="90000"/>
              </a:lnSpc>
              <a:spcBef>
                <a:spcPts val="375"/>
              </a:spcBef>
              <a:spcAft>
                <a:spcPts val="0"/>
              </a:spcAft>
              <a:buClr>
                <a:schemeClr val="lt1"/>
              </a:buClr>
              <a:buSzPts val="1400"/>
              <a:buChar char="•"/>
              <a:defRPr sz="1400">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18" name="Google Shape;218;p26"/>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26"/>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Elements_dark_grey">
  <p:cSld name="Three Elements_dark_grey">
    <p:spTree>
      <p:nvGrpSpPr>
        <p:cNvPr id="220" name="Shape 220"/>
        <p:cNvGrpSpPr/>
        <p:nvPr/>
      </p:nvGrpSpPr>
      <p:grpSpPr>
        <a:xfrm>
          <a:off x="0" y="0"/>
          <a:ext cx="0" cy="0"/>
          <a:chOff x="0" y="0"/>
          <a:chExt cx="0" cy="0"/>
        </a:xfrm>
      </p:grpSpPr>
      <p:sp>
        <p:nvSpPr>
          <p:cNvPr id="221" name="Google Shape;221;p27"/>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27"/>
          <p:cNvSpPr/>
          <p:nvPr/>
        </p:nvSpPr>
        <p:spPr>
          <a:xfrm>
            <a:off x="0" y="879475"/>
            <a:ext cx="9144000" cy="3734700"/>
          </a:xfrm>
          <a:prstGeom prst="rect">
            <a:avLst/>
          </a:prstGeom>
          <a:solidFill>
            <a:srgbClr val="F2F2F2"/>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DM Sans"/>
              <a:ea typeface="DM Sans"/>
              <a:cs typeface="DM Sans"/>
              <a:sym typeface="DM Sans"/>
            </a:endParaRPr>
          </a:p>
        </p:txBody>
      </p:sp>
      <p:sp>
        <p:nvSpPr>
          <p:cNvPr id="223" name="Google Shape;223;p27"/>
          <p:cNvSpPr txBox="1"/>
          <p:nvPr>
            <p:ph idx="1" type="body"/>
          </p:nvPr>
        </p:nvSpPr>
        <p:spPr>
          <a:xfrm>
            <a:off x="0" y="887016"/>
            <a:ext cx="5997300" cy="3720000"/>
          </a:xfrm>
          <a:prstGeom prst="rect">
            <a:avLst/>
          </a:prstGeom>
          <a:no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accent1"/>
              </a:buClr>
              <a:buSzPts val="1600"/>
              <a:buChar char="•"/>
              <a:defRPr sz="1600">
                <a:solidFill>
                  <a:schemeClr val="dk1"/>
                </a:solidFill>
                <a:latin typeface="DM Sans"/>
                <a:ea typeface="DM Sans"/>
                <a:cs typeface="DM Sans"/>
                <a:sym typeface="DM Sans"/>
              </a:defRPr>
            </a:lvl1pPr>
            <a:lvl2pPr indent="-317500" lvl="1" marL="914400" algn="l">
              <a:lnSpc>
                <a:spcPct val="90000"/>
              </a:lnSpc>
              <a:spcBef>
                <a:spcPts val="375"/>
              </a:spcBef>
              <a:spcAft>
                <a:spcPts val="0"/>
              </a:spcAft>
              <a:buClr>
                <a:schemeClr val="accent1"/>
              </a:buClr>
              <a:buSzPts val="1400"/>
              <a:buChar char="•"/>
              <a:defRPr sz="1400">
                <a:solidFill>
                  <a:schemeClr val="dk1"/>
                </a:solidFill>
              </a:defRPr>
            </a:lvl2pPr>
            <a:lvl3pPr indent="-317500" lvl="2" marL="1371600" algn="l">
              <a:lnSpc>
                <a:spcPct val="90000"/>
              </a:lnSpc>
              <a:spcBef>
                <a:spcPts val="375"/>
              </a:spcBef>
              <a:spcAft>
                <a:spcPts val="0"/>
              </a:spcAft>
              <a:buClr>
                <a:schemeClr val="accent1"/>
              </a:buClr>
              <a:buSzPts val="1400"/>
              <a:buChar char="•"/>
              <a:defRPr sz="1400">
                <a:solidFill>
                  <a:schemeClr val="dk1"/>
                </a:solidFill>
              </a:defRPr>
            </a:lvl3pPr>
            <a:lvl4pPr indent="-317500" lvl="3" marL="1828800" algn="l">
              <a:lnSpc>
                <a:spcPct val="90000"/>
              </a:lnSpc>
              <a:spcBef>
                <a:spcPts val="375"/>
              </a:spcBef>
              <a:spcAft>
                <a:spcPts val="0"/>
              </a:spcAft>
              <a:buClr>
                <a:schemeClr val="accent1"/>
              </a:buClr>
              <a:buSzPts val="1400"/>
              <a:buChar char="•"/>
              <a:defRPr sz="1400">
                <a:solidFill>
                  <a:schemeClr val="dk1"/>
                </a:solidFill>
              </a:defRPr>
            </a:lvl4pPr>
            <a:lvl5pPr indent="-317500" lvl="4" marL="2286000" algn="l">
              <a:lnSpc>
                <a:spcPct val="90000"/>
              </a:lnSpc>
              <a:spcBef>
                <a:spcPts val="375"/>
              </a:spcBef>
              <a:spcAft>
                <a:spcPts val="0"/>
              </a:spcAft>
              <a:buClr>
                <a:schemeClr val="accent1"/>
              </a:buClr>
              <a:buSzPts val="1400"/>
              <a:buChar char="•"/>
              <a:defRPr sz="1400">
                <a:solidFill>
                  <a:schemeClr val="dk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24" name="Google Shape;224;p27"/>
          <p:cNvSpPr txBox="1"/>
          <p:nvPr>
            <p:ph idx="2" type="body"/>
          </p:nvPr>
        </p:nvSpPr>
        <p:spPr>
          <a:xfrm>
            <a:off x="5988844" y="880036"/>
            <a:ext cx="3155100" cy="1856100"/>
          </a:xfrm>
          <a:prstGeom prst="rect">
            <a:avLst/>
          </a:prstGeom>
          <a:solidFill>
            <a:schemeClr val="lt2"/>
          </a:solid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lt1"/>
              </a:buClr>
              <a:buSzPts val="1600"/>
              <a:buChar char="•"/>
              <a:defRPr sz="1600">
                <a:solidFill>
                  <a:schemeClr val="lt1"/>
                </a:solidFill>
                <a:latin typeface="DM Sans"/>
                <a:ea typeface="DM Sans"/>
                <a:cs typeface="DM Sans"/>
                <a:sym typeface="DM Sans"/>
              </a:defRPr>
            </a:lvl1pPr>
            <a:lvl2pPr indent="-317500" lvl="1" marL="914400" algn="l">
              <a:lnSpc>
                <a:spcPct val="90000"/>
              </a:lnSpc>
              <a:spcBef>
                <a:spcPts val="375"/>
              </a:spcBef>
              <a:spcAft>
                <a:spcPts val="0"/>
              </a:spcAft>
              <a:buClr>
                <a:schemeClr val="lt1"/>
              </a:buClr>
              <a:buSzPts val="1400"/>
              <a:buChar char="•"/>
              <a:defRPr sz="1400">
                <a:solidFill>
                  <a:schemeClr val="lt1"/>
                </a:solidFill>
              </a:defRPr>
            </a:lvl2pPr>
            <a:lvl3pPr indent="-317500" lvl="2" marL="1371600" algn="l">
              <a:lnSpc>
                <a:spcPct val="90000"/>
              </a:lnSpc>
              <a:spcBef>
                <a:spcPts val="375"/>
              </a:spcBef>
              <a:spcAft>
                <a:spcPts val="0"/>
              </a:spcAft>
              <a:buClr>
                <a:schemeClr val="lt1"/>
              </a:buClr>
              <a:buSzPts val="1400"/>
              <a:buChar char="•"/>
              <a:defRPr sz="1400">
                <a:solidFill>
                  <a:schemeClr val="lt1"/>
                </a:solidFill>
              </a:defRPr>
            </a:lvl3pPr>
            <a:lvl4pPr indent="-317500" lvl="3" marL="1828800" algn="l">
              <a:lnSpc>
                <a:spcPct val="90000"/>
              </a:lnSpc>
              <a:spcBef>
                <a:spcPts val="375"/>
              </a:spcBef>
              <a:spcAft>
                <a:spcPts val="0"/>
              </a:spcAft>
              <a:buClr>
                <a:schemeClr val="lt1"/>
              </a:buClr>
              <a:buSzPts val="1400"/>
              <a:buChar char="•"/>
              <a:defRPr sz="1400">
                <a:solidFill>
                  <a:schemeClr val="lt1"/>
                </a:solidFill>
              </a:defRPr>
            </a:lvl4pPr>
            <a:lvl5pPr indent="-317500" lvl="4" marL="2286000" algn="l">
              <a:lnSpc>
                <a:spcPct val="90000"/>
              </a:lnSpc>
              <a:spcBef>
                <a:spcPts val="375"/>
              </a:spcBef>
              <a:spcAft>
                <a:spcPts val="0"/>
              </a:spcAft>
              <a:buClr>
                <a:schemeClr val="lt1"/>
              </a:buClr>
              <a:buSzPts val="1400"/>
              <a:buChar char="•"/>
              <a:defRPr sz="1400">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25" name="Google Shape;225;p27"/>
          <p:cNvSpPr txBox="1"/>
          <p:nvPr>
            <p:ph idx="3" type="body"/>
          </p:nvPr>
        </p:nvSpPr>
        <p:spPr>
          <a:xfrm>
            <a:off x="5988844" y="2757758"/>
            <a:ext cx="3155100" cy="1856100"/>
          </a:xfrm>
          <a:prstGeom prst="rect">
            <a:avLst/>
          </a:prstGeom>
          <a:solidFill>
            <a:schemeClr val="lt2"/>
          </a:solid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lt1"/>
              </a:buClr>
              <a:buSzPts val="1600"/>
              <a:buChar char="•"/>
              <a:defRPr sz="1600">
                <a:solidFill>
                  <a:schemeClr val="lt1"/>
                </a:solidFill>
                <a:latin typeface="DM Sans"/>
                <a:ea typeface="DM Sans"/>
                <a:cs typeface="DM Sans"/>
                <a:sym typeface="DM Sans"/>
              </a:defRPr>
            </a:lvl1pPr>
            <a:lvl2pPr indent="-317500" lvl="1" marL="914400" algn="l">
              <a:lnSpc>
                <a:spcPct val="90000"/>
              </a:lnSpc>
              <a:spcBef>
                <a:spcPts val="375"/>
              </a:spcBef>
              <a:spcAft>
                <a:spcPts val="0"/>
              </a:spcAft>
              <a:buClr>
                <a:schemeClr val="lt1"/>
              </a:buClr>
              <a:buSzPts val="1400"/>
              <a:buChar char="•"/>
              <a:defRPr sz="1400">
                <a:solidFill>
                  <a:schemeClr val="lt1"/>
                </a:solidFill>
              </a:defRPr>
            </a:lvl2pPr>
            <a:lvl3pPr indent="-317500" lvl="2" marL="1371600" algn="l">
              <a:lnSpc>
                <a:spcPct val="90000"/>
              </a:lnSpc>
              <a:spcBef>
                <a:spcPts val="375"/>
              </a:spcBef>
              <a:spcAft>
                <a:spcPts val="0"/>
              </a:spcAft>
              <a:buClr>
                <a:schemeClr val="lt1"/>
              </a:buClr>
              <a:buSzPts val="1400"/>
              <a:buChar char="•"/>
              <a:defRPr sz="1400">
                <a:solidFill>
                  <a:schemeClr val="lt1"/>
                </a:solidFill>
              </a:defRPr>
            </a:lvl3pPr>
            <a:lvl4pPr indent="-317500" lvl="3" marL="1828800" algn="l">
              <a:lnSpc>
                <a:spcPct val="90000"/>
              </a:lnSpc>
              <a:spcBef>
                <a:spcPts val="375"/>
              </a:spcBef>
              <a:spcAft>
                <a:spcPts val="0"/>
              </a:spcAft>
              <a:buClr>
                <a:schemeClr val="lt1"/>
              </a:buClr>
              <a:buSzPts val="1400"/>
              <a:buChar char="•"/>
              <a:defRPr sz="1400">
                <a:solidFill>
                  <a:schemeClr val="lt1"/>
                </a:solidFill>
              </a:defRPr>
            </a:lvl4pPr>
            <a:lvl5pPr indent="-317500" lvl="4" marL="2286000" algn="l">
              <a:lnSpc>
                <a:spcPct val="90000"/>
              </a:lnSpc>
              <a:spcBef>
                <a:spcPts val="375"/>
              </a:spcBef>
              <a:spcAft>
                <a:spcPts val="0"/>
              </a:spcAft>
              <a:buClr>
                <a:schemeClr val="lt1"/>
              </a:buClr>
              <a:buSzPts val="1400"/>
              <a:buChar char="•"/>
              <a:defRPr sz="1400">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26" name="Google Shape;226;p27"/>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27"/>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ght Elements_green">
  <p:cSld name="Eight Elements_green">
    <p:spTree>
      <p:nvGrpSpPr>
        <p:cNvPr id="228" name="Shape 228"/>
        <p:cNvGrpSpPr/>
        <p:nvPr/>
      </p:nvGrpSpPr>
      <p:grpSpPr>
        <a:xfrm>
          <a:off x="0" y="0"/>
          <a:ext cx="0" cy="0"/>
          <a:chOff x="0" y="0"/>
          <a:chExt cx="0" cy="0"/>
        </a:xfrm>
      </p:grpSpPr>
      <p:sp>
        <p:nvSpPr>
          <p:cNvPr id="229" name="Google Shape;229;p28"/>
          <p:cNvSpPr/>
          <p:nvPr>
            <p:ph idx="2" type="pic"/>
          </p:nvPr>
        </p:nvSpPr>
        <p:spPr>
          <a:xfrm>
            <a:off x="0" y="879477"/>
            <a:ext cx="2276100" cy="1871700"/>
          </a:xfrm>
          <a:prstGeom prst="rect">
            <a:avLst/>
          </a:prstGeom>
          <a:noFill/>
          <a:ln>
            <a:noFill/>
          </a:ln>
        </p:spPr>
      </p:sp>
      <p:sp>
        <p:nvSpPr>
          <p:cNvPr id="230" name="Google Shape;230;p28"/>
          <p:cNvSpPr/>
          <p:nvPr>
            <p:ph idx="3" type="pic"/>
          </p:nvPr>
        </p:nvSpPr>
        <p:spPr>
          <a:xfrm>
            <a:off x="2289300" y="879477"/>
            <a:ext cx="2276100" cy="1871700"/>
          </a:xfrm>
          <a:prstGeom prst="rect">
            <a:avLst/>
          </a:prstGeom>
          <a:noFill/>
          <a:ln>
            <a:noFill/>
          </a:ln>
        </p:spPr>
      </p:sp>
      <p:sp>
        <p:nvSpPr>
          <p:cNvPr id="231" name="Google Shape;231;p28"/>
          <p:cNvSpPr/>
          <p:nvPr>
            <p:ph idx="4" type="pic"/>
          </p:nvPr>
        </p:nvSpPr>
        <p:spPr>
          <a:xfrm>
            <a:off x="4578599" y="879477"/>
            <a:ext cx="2279700" cy="1871700"/>
          </a:xfrm>
          <a:prstGeom prst="rect">
            <a:avLst/>
          </a:prstGeom>
          <a:noFill/>
          <a:ln>
            <a:noFill/>
          </a:ln>
        </p:spPr>
      </p:sp>
      <p:sp>
        <p:nvSpPr>
          <p:cNvPr id="232" name="Google Shape;232;p28"/>
          <p:cNvSpPr/>
          <p:nvPr>
            <p:ph idx="5" type="pic"/>
          </p:nvPr>
        </p:nvSpPr>
        <p:spPr>
          <a:xfrm>
            <a:off x="6867900" y="879477"/>
            <a:ext cx="2276100" cy="1871700"/>
          </a:xfrm>
          <a:prstGeom prst="rect">
            <a:avLst/>
          </a:prstGeom>
          <a:noFill/>
          <a:ln>
            <a:noFill/>
          </a:ln>
        </p:spPr>
      </p:sp>
      <p:sp>
        <p:nvSpPr>
          <p:cNvPr id="233" name="Google Shape;233;p28"/>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28"/>
          <p:cNvSpPr txBox="1"/>
          <p:nvPr>
            <p:ph idx="1" type="body"/>
          </p:nvPr>
        </p:nvSpPr>
        <p:spPr>
          <a:xfrm>
            <a:off x="1" y="2761060"/>
            <a:ext cx="2279700" cy="1850100"/>
          </a:xfrm>
          <a:prstGeom prst="rect">
            <a:avLst/>
          </a:prstGeom>
          <a:solidFill>
            <a:schemeClr val="accent1"/>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600"/>
              <a:buNone/>
              <a:defRPr sz="1600">
                <a:solidFill>
                  <a:schemeClr val="lt1"/>
                </a:solidFill>
                <a:latin typeface="DM Sans"/>
                <a:ea typeface="DM Sans"/>
                <a:cs typeface="DM Sans"/>
                <a:sym typeface="DM Sans"/>
              </a:defRPr>
            </a:lvl1pPr>
            <a:lvl2pPr indent="-317500" lvl="1" marL="914400" algn="ctr">
              <a:lnSpc>
                <a:spcPct val="90000"/>
              </a:lnSpc>
              <a:spcBef>
                <a:spcPts val="375"/>
              </a:spcBef>
              <a:spcAft>
                <a:spcPts val="0"/>
              </a:spcAft>
              <a:buSzPts val="1400"/>
              <a:buChar char="•"/>
              <a:defRPr>
                <a:solidFill>
                  <a:schemeClr val="lt1"/>
                </a:solidFill>
              </a:defRPr>
            </a:lvl2pPr>
            <a:lvl3pPr indent="-317500" lvl="2" marL="1371600" algn="ctr">
              <a:lnSpc>
                <a:spcPct val="90000"/>
              </a:lnSpc>
              <a:spcBef>
                <a:spcPts val="375"/>
              </a:spcBef>
              <a:spcAft>
                <a:spcPts val="0"/>
              </a:spcAft>
              <a:buSzPts val="1400"/>
              <a:buChar char="•"/>
              <a:defRPr>
                <a:solidFill>
                  <a:schemeClr val="lt1"/>
                </a:solidFill>
              </a:defRPr>
            </a:lvl3pPr>
            <a:lvl4pPr indent="-317500" lvl="3" marL="1828800" algn="ctr">
              <a:lnSpc>
                <a:spcPct val="90000"/>
              </a:lnSpc>
              <a:spcBef>
                <a:spcPts val="375"/>
              </a:spcBef>
              <a:spcAft>
                <a:spcPts val="0"/>
              </a:spcAft>
              <a:buSzPts val="1400"/>
              <a:buChar char="•"/>
              <a:defRPr>
                <a:solidFill>
                  <a:schemeClr val="lt1"/>
                </a:solidFill>
              </a:defRPr>
            </a:lvl4pPr>
            <a:lvl5pPr indent="-317500" lvl="4" marL="2286000" algn="ctr">
              <a:lnSpc>
                <a:spcPct val="90000"/>
              </a:lnSpc>
              <a:spcBef>
                <a:spcPts val="375"/>
              </a:spcBef>
              <a:spcAft>
                <a:spcPts val="0"/>
              </a:spcAft>
              <a:buSzPts val="1400"/>
              <a:buChar char="•"/>
              <a:defRPr>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35" name="Google Shape;235;p28"/>
          <p:cNvSpPr txBox="1"/>
          <p:nvPr>
            <p:ph idx="6" type="body"/>
          </p:nvPr>
        </p:nvSpPr>
        <p:spPr>
          <a:xfrm>
            <a:off x="2288060" y="2761060"/>
            <a:ext cx="2279700" cy="1850100"/>
          </a:xfrm>
          <a:prstGeom prst="rect">
            <a:avLst/>
          </a:prstGeom>
          <a:solidFill>
            <a:schemeClr val="dk2"/>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600"/>
              <a:buNone/>
              <a:defRPr sz="1600">
                <a:solidFill>
                  <a:schemeClr val="lt1"/>
                </a:solidFill>
                <a:latin typeface="DM Sans"/>
                <a:ea typeface="DM Sans"/>
                <a:cs typeface="DM Sans"/>
                <a:sym typeface="DM Sans"/>
              </a:defRPr>
            </a:lvl1pPr>
            <a:lvl2pPr indent="-317500" lvl="1" marL="914400" algn="ctr">
              <a:lnSpc>
                <a:spcPct val="90000"/>
              </a:lnSpc>
              <a:spcBef>
                <a:spcPts val="375"/>
              </a:spcBef>
              <a:spcAft>
                <a:spcPts val="0"/>
              </a:spcAft>
              <a:buSzPts val="1400"/>
              <a:buChar char="•"/>
              <a:defRPr>
                <a:solidFill>
                  <a:schemeClr val="lt1"/>
                </a:solidFill>
              </a:defRPr>
            </a:lvl2pPr>
            <a:lvl3pPr indent="-317500" lvl="2" marL="1371600" algn="ctr">
              <a:lnSpc>
                <a:spcPct val="90000"/>
              </a:lnSpc>
              <a:spcBef>
                <a:spcPts val="375"/>
              </a:spcBef>
              <a:spcAft>
                <a:spcPts val="0"/>
              </a:spcAft>
              <a:buSzPts val="1400"/>
              <a:buChar char="•"/>
              <a:defRPr>
                <a:solidFill>
                  <a:schemeClr val="lt1"/>
                </a:solidFill>
              </a:defRPr>
            </a:lvl3pPr>
            <a:lvl4pPr indent="-317500" lvl="3" marL="1828800" algn="ctr">
              <a:lnSpc>
                <a:spcPct val="90000"/>
              </a:lnSpc>
              <a:spcBef>
                <a:spcPts val="375"/>
              </a:spcBef>
              <a:spcAft>
                <a:spcPts val="0"/>
              </a:spcAft>
              <a:buSzPts val="1400"/>
              <a:buChar char="•"/>
              <a:defRPr>
                <a:solidFill>
                  <a:schemeClr val="lt1"/>
                </a:solidFill>
              </a:defRPr>
            </a:lvl4pPr>
            <a:lvl5pPr indent="-317500" lvl="4" marL="2286000" algn="ctr">
              <a:lnSpc>
                <a:spcPct val="90000"/>
              </a:lnSpc>
              <a:spcBef>
                <a:spcPts val="375"/>
              </a:spcBef>
              <a:spcAft>
                <a:spcPts val="0"/>
              </a:spcAft>
              <a:buSzPts val="1400"/>
              <a:buChar char="•"/>
              <a:defRPr>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36" name="Google Shape;236;p28"/>
          <p:cNvSpPr txBox="1"/>
          <p:nvPr>
            <p:ph idx="7" type="body"/>
          </p:nvPr>
        </p:nvSpPr>
        <p:spPr>
          <a:xfrm>
            <a:off x="4576119" y="2761060"/>
            <a:ext cx="2279700" cy="1850100"/>
          </a:xfrm>
          <a:prstGeom prst="rect">
            <a:avLst/>
          </a:prstGeom>
          <a:solidFill>
            <a:schemeClr val="accent1"/>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600"/>
              <a:buNone/>
              <a:defRPr sz="1600">
                <a:solidFill>
                  <a:schemeClr val="lt1"/>
                </a:solidFill>
                <a:latin typeface="DM Sans"/>
                <a:ea typeface="DM Sans"/>
                <a:cs typeface="DM Sans"/>
                <a:sym typeface="DM Sans"/>
              </a:defRPr>
            </a:lvl1pPr>
            <a:lvl2pPr indent="-317500" lvl="1" marL="914400" algn="ctr">
              <a:lnSpc>
                <a:spcPct val="90000"/>
              </a:lnSpc>
              <a:spcBef>
                <a:spcPts val="375"/>
              </a:spcBef>
              <a:spcAft>
                <a:spcPts val="0"/>
              </a:spcAft>
              <a:buSzPts val="1400"/>
              <a:buChar char="•"/>
              <a:defRPr>
                <a:solidFill>
                  <a:schemeClr val="lt1"/>
                </a:solidFill>
              </a:defRPr>
            </a:lvl2pPr>
            <a:lvl3pPr indent="-317500" lvl="2" marL="1371600" algn="ctr">
              <a:lnSpc>
                <a:spcPct val="90000"/>
              </a:lnSpc>
              <a:spcBef>
                <a:spcPts val="375"/>
              </a:spcBef>
              <a:spcAft>
                <a:spcPts val="0"/>
              </a:spcAft>
              <a:buSzPts val="1400"/>
              <a:buChar char="•"/>
              <a:defRPr>
                <a:solidFill>
                  <a:schemeClr val="lt1"/>
                </a:solidFill>
              </a:defRPr>
            </a:lvl3pPr>
            <a:lvl4pPr indent="-317500" lvl="3" marL="1828800" algn="ctr">
              <a:lnSpc>
                <a:spcPct val="90000"/>
              </a:lnSpc>
              <a:spcBef>
                <a:spcPts val="375"/>
              </a:spcBef>
              <a:spcAft>
                <a:spcPts val="0"/>
              </a:spcAft>
              <a:buSzPts val="1400"/>
              <a:buChar char="•"/>
              <a:defRPr>
                <a:solidFill>
                  <a:schemeClr val="lt1"/>
                </a:solidFill>
              </a:defRPr>
            </a:lvl4pPr>
            <a:lvl5pPr indent="-317500" lvl="4" marL="2286000" algn="ctr">
              <a:lnSpc>
                <a:spcPct val="90000"/>
              </a:lnSpc>
              <a:spcBef>
                <a:spcPts val="375"/>
              </a:spcBef>
              <a:spcAft>
                <a:spcPts val="0"/>
              </a:spcAft>
              <a:buSzPts val="1400"/>
              <a:buChar char="•"/>
              <a:defRPr>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37" name="Google Shape;237;p28"/>
          <p:cNvSpPr txBox="1"/>
          <p:nvPr>
            <p:ph idx="8" type="body"/>
          </p:nvPr>
        </p:nvSpPr>
        <p:spPr>
          <a:xfrm>
            <a:off x="6864178" y="2761060"/>
            <a:ext cx="2279700" cy="1850100"/>
          </a:xfrm>
          <a:prstGeom prst="rect">
            <a:avLst/>
          </a:prstGeom>
          <a:solidFill>
            <a:schemeClr val="dk2"/>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600"/>
              <a:buNone/>
              <a:defRPr sz="1600">
                <a:solidFill>
                  <a:schemeClr val="lt1"/>
                </a:solidFill>
                <a:latin typeface="DM Sans"/>
                <a:ea typeface="DM Sans"/>
                <a:cs typeface="DM Sans"/>
                <a:sym typeface="DM Sans"/>
              </a:defRPr>
            </a:lvl1pPr>
            <a:lvl2pPr indent="-317500" lvl="1" marL="914400" algn="ctr">
              <a:lnSpc>
                <a:spcPct val="90000"/>
              </a:lnSpc>
              <a:spcBef>
                <a:spcPts val="375"/>
              </a:spcBef>
              <a:spcAft>
                <a:spcPts val="0"/>
              </a:spcAft>
              <a:buSzPts val="1400"/>
              <a:buChar char="•"/>
              <a:defRPr>
                <a:solidFill>
                  <a:schemeClr val="lt1"/>
                </a:solidFill>
              </a:defRPr>
            </a:lvl2pPr>
            <a:lvl3pPr indent="-317500" lvl="2" marL="1371600" algn="ctr">
              <a:lnSpc>
                <a:spcPct val="90000"/>
              </a:lnSpc>
              <a:spcBef>
                <a:spcPts val="375"/>
              </a:spcBef>
              <a:spcAft>
                <a:spcPts val="0"/>
              </a:spcAft>
              <a:buSzPts val="1400"/>
              <a:buChar char="•"/>
              <a:defRPr>
                <a:solidFill>
                  <a:schemeClr val="lt1"/>
                </a:solidFill>
              </a:defRPr>
            </a:lvl3pPr>
            <a:lvl4pPr indent="-317500" lvl="3" marL="1828800" algn="ctr">
              <a:lnSpc>
                <a:spcPct val="90000"/>
              </a:lnSpc>
              <a:spcBef>
                <a:spcPts val="375"/>
              </a:spcBef>
              <a:spcAft>
                <a:spcPts val="0"/>
              </a:spcAft>
              <a:buSzPts val="1400"/>
              <a:buChar char="•"/>
              <a:defRPr>
                <a:solidFill>
                  <a:schemeClr val="lt1"/>
                </a:solidFill>
              </a:defRPr>
            </a:lvl4pPr>
            <a:lvl5pPr indent="-317500" lvl="4" marL="2286000" algn="ctr">
              <a:lnSpc>
                <a:spcPct val="90000"/>
              </a:lnSpc>
              <a:spcBef>
                <a:spcPts val="375"/>
              </a:spcBef>
              <a:spcAft>
                <a:spcPts val="0"/>
              </a:spcAft>
              <a:buSzPts val="1400"/>
              <a:buChar char="•"/>
              <a:defRPr>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cxnSp>
        <p:nvCxnSpPr>
          <p:cNvPr id="238" name="Google Shape;238;p28"/>
          <p:cNvCxnSpPr/>
          <p:nvPr/>
        </p:nvCxnSpPr>
        <p:spPr>
          <a:xfrm>
            <a:off x="2285095" y="2742235"/>
            <a:ext cx="0" cy="1875300"/>
          </a:xfrm>
          <a:prstGeom prst="straightConnector1">
            <a:avLst/>
          </a:prstGeom>
          <a:noFill/>
          <a:ln cap="flat" cmpd="sng" w="12700">
            <a:solidFill>
              <a:schemeClr val="lt1"/>
            </a:solidFill>
            <a:prstDash val="solid"/>
            <a:miter lim="800000"/>
            <a:headEnd len="sm" w="sm" type="none"/>
            <a:tailEnd len="sm" w="sm" type="none"/>
          </a:ln>
        </p:spPr>
      </p:cxnSp>
      <p:cxnSp>
        <p:nvCxnSpPr>
          <p:cNvPr id="239" name="Google Shape;239;p28"/>
          <p:cNvCxnSpPr/>
          <p:nvPr/>
        </p:nvCxnSpPr>
        <p:spPr>
          <a:xfrm>
            <a:off x="4571578" y="2742235"/>
            <a:ext cx="0" cy="1875300"/>
          </a:xfrm>
          <a:prstGeom prst="straightConnector1">
            <a:avLst/>
          </a:prstGeom>
          <a:noFill/>
          <a:ln cap="flat" cmpd="sng" w="12700">
            <a:solidFill>
              <a:schemeClr val="lt1"/>
            </a:solidFill>
            <a:prstDash val="solid"/>
            <a:miter lim="800000"/>
            <a:headEnd len="sm" w="sm" type="none"/>
            <a:tailEnd len="sm" w="sm" type="none"/>
          </a:ln>
        </p:spPr>
      </p:cxnSp>
      <p:cxnSp>
        <p:nvCxnSpPr>
          <p:cNvPr id="240" name="Google Shape;240;p28"/>
          <p:cNvCxnSpPr/>
          <p:nvPr/>
        </p:nvCxnSpPr>
        <p:spPr>
          <a:xfrm>
            <a:off x="6869932" y="2742235"/>
            <a:ext cx="0" cy="1875300"/>
          </a:xfrm>
          <a:prstGeom prst="straightConnector1">
            <a:avLst/>
          </a:prstGeom>
          <a:noFill/>
          <a:ln cap="flat" cmpd="sng" w="12700">
            <a:solidFill>
              <a:schemeClr val="lt1"/>
            </a:solidFill>
            <a:prstDash val="solid"/>
            <a:miter lim="800000"/>
            <a:headEnd len="sm" w="sm" type="none"/>
            <a:tailEnd len="sm" w="sm" type="none"/>
          </a:ln>
        </p:spPr>
      </p:cxnSp>
      <p:sp>
        <p:nvSpPr>
          <p:cNvPr id="241" name="Google Shape;241;p28"/>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28"/>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ght Elements_grey">
  <p:cSld name="Eight Elements_grey">
    <p:spTree>
      <p:nvGrpSpPr>
        <p:cNvPr id="243" name="Shape 243"/>
        <p:cNvGrpSpPr/>
        <p:nvPr/>
      </p:nvGrpSpPr>
      <p:grpSpPr>
        <a:xfrm>
          <a:off x="0" y="0"/>
          <a:ext cx="0" cy="0"/>
          <a:chOff x="0" y="0"/>
          <a:chExt cx="0" cy="0"/>
        </a:xfrm>
      </p:grpSpPr>
      <p:sp>
        <p:nvSpPr>
          <p:cNvPr id="244" name="Google Shape;244;p29"/>
          <p:cNvSpPr/>
          <p:nvPr>
            <p:ph idx="2" type="pic"/>
          </p:nvPr>
        </p:nvSpPr>
        <p:spPr>
          <a:xfrm>
            <a:off x="0" y="879477"/>
            <a:ext cx="2276100" cy="1871700"/>
          </a:xfrm>
          <a:prstGeom prst="rect">
            <a:avLst/>
          </a:prstGeom>
          <a:noFill/>
          <a:ln>
            <a:noFill/>
          </a:ln>
        </p:spPr>
      </p:sp>
      <p:sp>
        <p:nvSpPr>
          <p:cNvPr id="245" name="Google Shape;245;p29"/>
          <p:cNvSpPr/>
          <p:nvPr>
            <p:ph idx="3" type="pic"/>
          </p:nvPr>
        </p:nvSpPr>
        <p:spPr>
          <a:xfrm>
            <a:off x="2289300" y="879477"/>
            <a:ext cx="2276100" cy="1871700"/>
          </a:xfrm>
          <a:prstGeom prst="rect">
            <a:avLst/>
          </a:prstGeom>
          <a:noFill/>
          <a:ln>
            <a:noFill/>
          </a:ln>
        </p:spPr>
      </p:sp>
      <p:sp>
        <p:nvSpPr>
          <p:cNvPr id="246" name="Google Shape;246;p29"/>
          <p:cNvSpPr/>
          <p:nvPr>
            <p:ph idx="4" type="pic"/>
          </p:nvPr>
        </p:nvSpPr>
        <p:spPr>
          <a:xfrm>
            <a:off x="4578599" y="879477"/>
            <a:ext cx="2279700" cy="1871700"/>
          </a:xfrm>
          <a:prstGeom prst="rect">
            <a:avLst/>
          </a:prstGeom>
          <a:noFill/>
          <a:ln>
            <a:noFill/>
          </a:ln>
        </p:spPr>
      </p:sp>
      <p:sp>
        <p:nvSpPr>
          <p:cNvPr id="247" name="Google Shape;247;p29"/>
          <p:cNvSpPr/>
          <p:nvPr>
            <p:ph idx="5" type="pic"/>
          </p:nvPr>
        </p:nvSpPr>
        <p:spPr>
          <a:xfrm>
            <a:off x="6867900" y="879477"/>
            <a:ext cx="2276100" cy="1871700"/>
          </a:xfrm>
          <a:prstGeom prst="rect">
            <a:avLst/>
          </a:prstGeom>
          <a:noFill/>
          <a:ln>
            <a:noFill/>
          </a:ln>
        </p:spPr>
      </p:sp>
      <p:sp>
        <p:nvSpPr>
          <p:cNvPr id="248" name="Google Shape;248;p29"/>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29"/>
          <p:cNvSpPr txBox="1"/>
          <p:nvPr>
            <p:ph idx="1" type="body"/>
          </p:nvPr>
        </p:nvSpPr>
        <p:spPr>
          <a:xfrm>
            <a:off x="1" y="2761060"/>
            <a:ext cx="2279700" cy="1850100"/>
          </a:xfrm>
          <a:prstGeom prst="rect">
            <a:avLst/>
          </a:prstGeom>
          <a:solidFill>
            <a:srgbClr val="A8ABAA"/>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600"/>
              <a:buNone/>
              <a:defRPr sz="1600">
                <a:solidFill>
                  <a:schemeClr val="lt1"/>
                </a:solidFill>
                <a:latin typeface="DM Sans"/>
                <a:ea typeface="DM Sans"/>
                <a:cs typeface="DM Sans"/>
                <a:sym typeface="DM Sans"/>
              </a:defRPr>
            </a:lvl1pPr>
            <a:lvl2pPr indent="-317500" lvl="1" marL="914400" algn="ctr">
              <a:lnSpc>
                <a:spcPct val="90000"/>
              </a:lnSpc>
              <a:spcBef>
                <a:spcPts val="375"/>
              </a:spcBef>
              <a:spcAft>
                <a:spcPts val="0"/>
              </a:spcAft>
              <a:buSzPts val="1400"/>
              <a:buChar char="•"/>
              <a:defRPr>
                <a:solidFill>
                  <a:schemeClr val="lt1"/>
                </a:solidFill>
              </a:defRPr>
            </a:lvl2pPr>
            <a:lvl3pPr indent="-317500" lvl="2" marL="1371600" algn="ctr">
              <a:lnSpc>
                <a:spcPct val="90000"/>
              </a:lnSpc>
              <a:spcBef>
                <a:spcPts val="375"/>
              </a:spcBef>
              <a:spcAft>
                <a:spcPts val="0"/>
              </a:spcAft>
              <a:buSzPts val="1400"/>
              <a:buChar char="•"/>
              <a:defRPr>
                <a:solidFill>
                  <a:schemeClr val="lt1"/>
                </a:solidFill>
              </a:defRPr>
            </a:lvl3pPr>
            <a:lvl4pPr indent="-317500" lvl="3" marL="1828800" algn="ctr">
              <a:lnSpc>
                <a:spcPct val="90000"/>
              </a:lnSpc>
              <a:spcBef>
                <a:spcPts val="375"/>
              </a:spcBef>
              <a:spcAft>
                <a:spcPts val="0"/>
              </a:spcAft>
              <a:buSzPts val="1400"/>
              <a:buChar char="•"/>
              <a:defRPr>
                <a:solidFill>
                  <a:schemeClr val="lt1"/>
                </a:solidFill>
              </a:defRPr>
            </a:lvl4pPr>
            <a:lvl5pPr indent="-317500" lvl="4" marL="2286000" algn="ctr">
              <a:lnSpc>
                <a:spcPct val="90000"/>
              </a:lnSpc>
              <a:spcBef>
                <a:spcPts val="375"/>
              </a:spcBef>
              <a:spcAft>
                <a:spcPts val="0"/>
              </a:spcAft>
              <a:buSzPts val="1400"/>
              <a:buChar char="•"/>
              <a:defRPr>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50" name="Google Shape;250;p29"/>
          <p:cNvSpPr txBox="1"/>
          <p:nvPr>
            <p:ph idx="6" type="body"/>
          </p:nvPr>
        </p:nvSpPr>
        <p:spPr>
          <a:xfrm>
            <a:off x="2288060" y="2761060"/>
            <a:ext cx="2279700" cy="1850100"/>
          </a:xfrm>
          <a:prstGeom prst="rect">
            <a:avLst/>
          </a:prstGeom>
          <a:solidFill>
            <a:schemeClr val="lt2"/>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600"/>
              <a:buNone/>
              <a:defRPr sz="1600">
                <a:solidFill>
                  <a:schemeClr val="lt1"/>
                </a:solidFill>
                <a:latin typeface="DM Sans"/>
                <a:ea typeface="DM Sans"/>
                <a:cs typeface="DM Sans"/>
                <a:sym typeface="DM Sans"/>
              </a:defRPr>
            </a:lvl1pPr>
            <a:lvl2pPr indent="-317500" lvl="1" marL="914400" algn="ctr">
              <a:lnSpc>
                <a:spcPct val="90000"/>
              </a:lnSpc>
              <a:spcBef>
                <a:spcPts val="375"/>
              </a:spcBef>
              <a:spcAft>
                <a:spcPts val="0"/>
              </a:spcAft>
              <a:buSzPts val="1400"/>
              <a:buChar char="•"/>
              <a:defRPr>
                <a:solidFill>
                  <a:schemeClr val="lt1"/>
                </a:solidFill>
              </a:defRPr>
            </a:lvl2pPr>
            <a:lvl3pPr indent="-317500" lvl="2" marL="1371600" algn="ctr">
              <a:lnSpc>
                <a:spcPct val="90000"/>
              </a:lnSpc>
              <a:spcBef>
                <a:spcPts val="375"/>
              </a:spcBef>
              <a:spcAft>
                <a:spcPts val="0"/>
              </a:spcAft>
              <a:buSzPts val="1400"/>
              <a:buChar char="•"/>
              <a:defRPr>
                <a:solidFill>
                  <a:schemeClr val="lt1"/>
                </a:solidFill>
              </a:defRPr>
            </a:lvl3pPr>
            <a:lvl4pPr indent="-317500" lvl="3" marL="1828800" algn="ctr">
              <a:lnSpc>
                <a:spcPct val="90000"/>
              </a:lnSpc>
              <a:spcBef>
                <a:spcPts val="375"/>
              </a:spcBef>
              <a:spcAft>
                <a:spcPts val="0"/>
              </a:spcAft>
              <a:buSzPts val="1400"/>
              <a:buChar char="•"/>
              <a:defRPr>
                <a:solidFill>
                  <a:schemeClr val="lt1"/>
                </a:solidFill>
              </a:defRPr>
            </a:lvl4pPr>
            <a:lvl5pPr indent="-317500" lvl="4" marL="2286000" algn="ctr">
              <a:lnSpc>
                <a:spcPct val="90000"/>
              </a:lnSpc>
              <a:spcBef>
                <a:spcPts val="375"/>
              </a:spcBef>
              <a:spcAft>
                <a:spcPts val="0"/>
              </a:spcAft>
              <a:buSzPts val="1400"/>
              <a:buChar char="•"/>
              <a:defRPr>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51" name="Google Shape;251;p29"/>
          <p:cNvSpPr txBox="1"/>
          <p:nvPr>
            <p:ph idx="7" type="body"/>
          </p:nvPr>
        </p:nvSpPr>
        <p:spPr>
          <a:xfrm>
            <a:off x="4576119" y="2761060"/>
            <a:ext cx="2279700" cy="1850100"/>
          </a:xfrm>
          <a:prstGeom prst="rect">
            <a:avLst/>
          </a:prstGeom>
          <a:solidFill>
            <a:srgbClr val="A8ABAA"/>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600"/>
              <a:buNone/>
              <a:defRPr sz="1600">
                <a:solidFill>
                  <a:schemeClr val="lt1"/>
                </a:solidFill>
                <a:latin typeface="DM Sans"/>
                <a:ea typeface="DM Sans"/>
                <a:cs typeface="DM Sans"/>
                <a:sym typeface="DM Sans"/>
              </a:defRPr>
            </a:lvl1pPr>
            <a:lvl2pPr indent="-317500" lvl="1" marL="914400" algn="ctr">
              <a:lnSpc>
                <a:spcPct val="90000"/>
              </a:lnSpc>
              <a:spcBef>
                <a:spcPts val="375"/>
              </a:spcBef>
              <a:spcAft>
                <a:spcPts val="0"/>
              </a:spcAft>
              <a:buSzPts val="1400"/>
              <a:buChar char="•"/>
              <a:defRPr>
                <a:solidFill>
                  <a:schemeClr val="lt1"/>
                </a:solidFill>
              </a:defRPr>
            </a:lvl2pPr>
            <a:lvl3pPr indent="-317500" lvl="2" marL="1371600" algn="ctr">
              <a:lnSpc>
                <a:spcPct val="90000"/>
              </a:lnSpc>
              <a:spcBef>
                <a:spcPts val="375"/>
              </a:spcBef>
              <a:spcAft>
                <a:spcPts val="0"/>
              </a:spcAft>
              <a:buSzPts val="1400"/>
              <a:buChar char="•"/>
              <a:defRPr>
                <a:solidFill>
                  <a:schemeClr val="lt1"/>
                </a:solidFill>
              </a:defRPr>
            </a:lvl3pPr>
            <a:lvl4pPr indent="-317500" lvl="3" marL="1828800" algn="ctr">
              <a:lnSpc>
                <a:spcPct val="90000"/>
              </a:lnSpc>
              <a:spcBef>
                <a:spcPts val="375"/>
              </a:spcBef>
              <a:spcAft>
                <a:spcPts val="0"/>
              </a:spcAft>
              <a:buSzPts val="1400"/>
              <a:buChar char="•"/>
              <a:defRPr>
                <a:solidFill>
                  <a:schemeClr val="lt1"/>
                </a:solidFill>
              </a:defRPr>
            </a:lvl4pPr>
            <a:lvl5pPr indent="-317500" lvl="4" marL="2286000" algn="ctr">
              <a:lnSpc>
                <a:spcPct val="90000"/>
              </a:lnSpc>
              <a:spcBef>
                <a:spcPts val="375"/>
              </a:spcBef>
              <a:spcAft>
                <a:spcPts val="0"/>
              </a:spcAft>
              <a:buSzPts val="1400"/>
              <a:buChar char="•"/>
              <a:defRPr>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52" name="Google Shape;252;p29"/>
          <p:cNvSpPr txBox="1"/>
          <p:nvPr>
            <p:ph idx="8" type="body"/>
          </p:nvPr>
        </p:nvSpPr>
        <p:spPr>
          <a:xfrm>
            <a:off x="6864178" y="2761060"/>
            <a:ext cx="2279700" cy="1850100"/>
          </a:xfrm>
          <a:prstGeom prst="rect">
            <a:avLst/>
          </a:prstGeom>
          <a:solidFill>
            <a:schemeClr val="lt2"/>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600"/>
              <a:buNone/>
              <a:defRPr sz="1600">
                <a:solidFill>
                  <a:schemeClr val="lt1"/>
                </a:solidFill>
                <a:latin typeface="DM Sans"/>
                <a:ea typeface="DM Sans"/>
                <a:cs typeface="DM Sans"/>
                <a:sym typeface="DM Sans"/>
              </a:defRPr>
            </a:lvl1pPr>
            <a:lvl2pPr indent="-317500" lvl="1" marL="914400" algn="ctr">
              <a:lnSpc>
                <a:spcPct val="90000"/>
              </a:lnSpc>
              <a:spcBef>
                <a:spcPts val="375"/>
              </a:spcBef>
              <a:spcAft>
                <a:spcPts val="0"/>
              </a:spcAft>
              <a:buSzPts val="1400"/>
              <a:buChar char="•"/>
              <a:defRPr>
                <a:solidFill>
                  <a:schemeClr val="lt1"/>
                </a:solidFill>
              </a:defRPr>
            </a:lvl2pPr>
            <a:lvl3pPr indent="-317500" lvl="2" marL="1371600" algn="ctr">
              <a:lnSpc>
                <a:spcPct val="90000"/>
              </a:lnSpc>
              <a:spcBef>
                <a:spcPts val="375"/>
              </a:spcBef>
              <a:spcAft>
                <a:spcPts val="0"/>
              </a:spcAft>
              <a:buSzPts val="1400"/>
              <a:buChar char="•"/>
              <a:defRPr>
                <a:solidFill>
                  <a:schemeClr val="lt1"/>
                </a:solidFill>
              </a:defRPr>
            </a:lvl3pPr>
            <a:lvl4pPr indent="-317500" lvl="3" marL="1828800" algn="ctr">
              <a:lnSpc>
                <a:spcPct val="90000"/>
              </a:lnSpc>
              <a:spcBef>
                <a:spcPts val="375"/>
              </a:spcBef>
              <a:spcAft>
                <a:spcPts val="0"/>
              </a:spcAft>
              <a:buSzPts val="1400"/>
              <a:buChar char="•"/>
              <a:defRPr>
                <a:solidFill>
                  <a:schemeClr val="lt1"/>
                </a:solidFill>
              </a:defRPr>
            </a:lvl4pPr>
            <a:lvl5pPr indent="-317500" lvl="4" marL="2286000" algn="ctr">
              <a:lnSpc>
                <a:spcPct val="90000"/>
              </a:lnSpc>
              <a:spcBef>
                <a:spcPts val="375"/>
              </a:spcBef>
              <a:spcAft>
                <a:spcPts val="0"/>
              </a:spcAft>
              <a:buSzPts val="1400"/>
              <a:buChar char="•"/>
              <a:defRPr>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cxnSp>
        <p:nvCxnSpPr>
          <p:cNvPr id="253" name="Google Shape;253;p29"/>
          <p:cNvCxnSpPr/>
          <p:nvPr/>
        </p:nvCxnSpPr>
        <p:spPr>
          <a:xfrm>
            <a:off x="2285095" y="2742235"/>
            <a:ext cx="0" cy="1875300"/>
          </a:xfrm>
          <a:prstGeom prst="straightConnector1">
            <a:avLst/>
          </a:prstGeom>
          <a:noFill/>
          <a:ln cap="flat" cmpd="sng" w="12700">
            <a:solidFill>
              <a:schemeClr val="lt1"/>
            </a:solidFill>
            <a:prstDash val="solid"/>
            <a:miter lim="800000"/>
            <a:headEnd len="sm" w="sm" type="none"/>
            <a:tailEnd len="sm" w="sm" type="none"/>
          </a:ln>
        </p:spPr>
      </p:cxnSp>
      <p:cxnSp>
        <p:nvCxnSpPr>
          <p:cNvPr id="254" name="Google Shape;254;p29"/>
          <p:cNvCxnSpPr/>
          <p:nvPr/>
        </p:nvCxnSpPr>
        <p:spPr>
          <a:xfrm>
            <a:off x="4571578" y="2742235"/>
            <a:ext cx="0" cy="1875300"/>
          </a:xfrm>
          <a:prstGeom prst="straightConnector1">
            <a:avLst/>
          </a:prstGeom>
          <a:noFill/>
          <a:ln cap="flat" cmpd="sng" w="12700">
            <a:solidFill>
              <a:schemeClr val="lt1"/>
            </a:solidFill>
            <a:prstDash val="solid"/>
            <a:miter lim="800000"/>
            <a:headEnd len="sm" w="sm" type="none"/>
            <a:tailEnd len="sm" w="sm" type="none"/>
          </a:ln>
        </p:spPr>
      </p:cxnSp>
      <p:cxnSp>
        <p:nvCxnSpPr>
          <p:cNvPr id="255" name="Google Shape;255;p29"/>
          <p:cNvCxnSpPr/>
          <p:nvPr/>
        </p:nvCxnSpPr>
        <p:spPr>
          <a:xfrm>
            <a:off x="6869932" y="2742235"/>
            <a:ext cx="0" cy="1875300"/>
          </a:xfrm>
          <a:prstGeom prst="straightConnector1">
            <a:avLst/>
          </a:prstGeom>
          <a:noFill/>
          <a:ln cap="flat" cmpd="sng" w="12700">
            <a:solidFill>
              <a:schemeClr val="lt1"/>
            </a:solidFill>
            <a:prstDash val="solid"/>
            <a:miter lim="800000"/>
            <a:headEnd len="sm" w="sm" type="none"/>
            <a:tailEnd len="sm" w="sm" type="none"/>
          </a:ln>
        </p:spPr>
      </p:cxnSp>
      <p:sp>
        <p:nvSpPr>
          <p:cNvPr id="256" name="Google Shape;256;p29"/>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29"/>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line_4">
  <p:cSld name="Section Headline_4">
    <p:spTree>
      <p:nvGrpSpPr>
        <p:cNvPr id="258" name="Shape 258"/>
        <p:cNvGrpSpPr/>
        <p:nvPr/>
      </p:nvGrpSpPr>
      <p:grpSpPr>
        <a:xfrm>
          <a:off x="0" y="0"/>
          <a:ext cx="0" cy="0"/>
          <a:chOff x="0" y="0"/>
          <a:chExt cx="0" cy="0"/>
        </a:xfrm>
      </p:grpSpPr>
      <p:sp>
        <p:nvSpPr>
          <p:cNvPr id="259" name="Google Shape;259;p30"/>
          <p:cNvSpPr/>
          <p:nvPr/>
        </p:nvSpPr>
        <p:spPr>
          <a:xfrm>
            <a:off x="0" y="0"/>
            <a:ext cx="9144000" cy="51435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3"/>
              </a:solidFill>
              <a:latin typeface="DM Sans"/>
              <a:ea typeface="DM Sans"/>
              <a:cs typeface="DM Sans"/>
              <a:sym typeface="DM Sans"/>
            </a:endParaRPr>
          </a:p>
        </p:txBody>
      </p:sp>
      <p:sp>
        <p:nvSpPr>
          <p:cNvPr id="260" name="Google Shape;260;p30"/>
          <p:cNvSpPr/>
          <p:nvPr>
            <p:ph idx="2" type="pic"/>
          </p:nvPr>
        </p:nvSpPr>
        <p:spPr>
          <a:xfrm>
            <a:off x="0" y="0"/>
            <a:ext cx="9144000" cy="5143500"/>
          </a:xfrm>
          <a:prstGeom prst="rect">
            <a:avLst/>
          </a:prstGeom>
          <a:noFill/>
          <a:ln>
            <a:noFill/>
          </a:ln>
        </p:spPr>
      </p:sp>
      <p:sp>
        <p:nvSpPr>
          <p:cNvPr id="261" name="Google Shape;261;p30"/>
          <p:cNvSpPr txBox="1"/>
          <p:nvPr>
            <p:ph idx="1" type="body"/>
          </p:nvPr>
        </p:nvSpPr>
        <p:spPr>
          <a:xfrm>
            <a:off x="1298972" y="884238"/>
            <a:ext cx="931500" cy="931500"/>
          </a:xfrm>
          <a:prstGeom prst="rect">
            <a:avLst/>
          </a:prstGeom>
          <a:solidFill>
            <a:srgbClr val="009E49"/>
          </a:solidFill>
          <a:ln>
            <a:noFill/>
          </a:ln>
        </p:spPr>
        <p:txBody>
          <a:bodyPr anchorCtr="0" anchor="ctr" bIns="45700" lIns="0" spcFirstLastPara="1" rIns="91425" wrap="square" tIns="0">
            <a:noAutofit/>
          </a:bodyPr>
          <a:lstStyle>
            <a:lvl1pPr indent="-228600" lvl="0" marL="457200" algn="ctr">
              <a:lnSpc>
                <a:spcPct val="90000"/>
              </a:lnSpc>
              <a:spcBef>
                <a:spcPts val="750"/>
              </a:spcBef>
              <a:spcAft>
                <a:spcPts val="0"/>
              </a:spcAft>
              <a:buSzPts val="1800"/>
              <a:buNone/>
              <a:defRPr b="0" sz="1800">
                <a:solidFill>
                  <a:schemeClr val="lt1"/>
                </a:solidFill>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228600" lvl="4" marL="2286000" algn="l">
              <a:lnSpc>
                <a:spcPct val="90000"/>
              </a:lnSpc>
              <a:spcBef>
                <a:spcPts val="375"/>
              </a:spcBef>
              <a:spcAft>
                <a:spcPts val="0"/>
              </a:spcAft>
              <a:buSzPts val="1400"/>
              <a:buNone/>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62" name="Google Shape;262;p30"/>
          <p:cNvSpPr txBox="1"/>
          <p:nvPr>
            <p:ph idx="3" type="body"/>
          </p:nvPr>
        </p:nvSpPr>
        <p:spPr>
          <a:xfrm>
            <a:off x="2230472" y="884238"/>
            <a:ext cx="2808000" cy="931500"/>
          </a:xfrm>
          <a:prstGeom prst="rect">
            <a:avLst/>
          </a:prstGeom>
          <a:solidFill>
            <a:schemeClr val="lt1"/>
          </a:solidFill>
          <a:ln>
            <a:noFill/>
          </a:ln>
        </p:spPr>
        <p:txBody>
          <a:bodyPr anchorCtr="0" anchor="ctr" bIns="45700" lIns="288000" spcFirstLastPara="1" rIns="91425" wrap="square" tIns="0">
            <a:noAutofit/>
          </a:bodyPr>
          <a:lstStyle>
            <a:lvl1pPr indent="-228600" lvl="0" marL="457200" algn="l">
              <a:lnSpc>
                <a:spcPct val="90000"/>
              </a:lnSpc>
              <a:spcBef>
                <a:spcPts val="750"/>
              </a:spcBef>
              <a:spcAft>
                <a:spcPts val="0"/>
              </a:spcAft>
              <a:buSzPts val="1500"/>
              <a:buNone/>
              <a:defRPr sz="15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215">
          <p15:clr>
            <a:srgbClr val="FBAE40"/>
          </p15:clr>
        </p15:guide>
        <p15:guide id="2"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4"/>
          <p:cNvSpPr txBox="1"/>
          <p:nvPr>
            <p:ph type="title"/>
          </p:nvPr>
        </p:nvSpPr>
        <p:spPr>
          <a:xfrm>
            <a:off x="311700" y="246254"/>
            <a:ext cx="8520600" cy="5727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SzPts val="2700"/>
              <a:buFont typeface="DM Sans"/>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 type="body"/>
          </p:nvPr>
        </p:nvSpPr>
        <p:spPr>
          <a:xfrm>
            <a:off x="311700" y="1152475"/>
            <a:ext cx="8520600" cy="3416400"/>
          </a:xfrm>
          <a:prstGeom prst="rect">
            <a:avLst/>
          </a:prstGeom>
          <a:noFill/>
          <a:ln>
            <a:noFill/>
          </a:ln>
        </p:spPr>
        <p:txBody>
          <a:bodyPr anchorCtr="0" anchor="t" bIns="45700" lIns="0" spcFirstLastPara="1" rIns="91425" wrap="square" tIns="45700">
            <a:noAutofit/>
          </a:bodyPr>
          <a:lstStyle>
            <a:lvl1pPr indent="-330200" lvl="0" marL="457200" algn="l">
              <a:lnSpc>
                <a:spcPct val="90000"/>
              </a:lnSpc>
              <a:spcBef>
                <a:spcPts val="750"/>
              </a:spcBef>
              <a:spcAft>
                <a:spcPts val="0"/>
              </a:spcAft>
              <a:buSzPts val="1600"/>
              <a:buFont typeface="DM Sans"/>
              <a:buChar char="•"/>
              <a:defRPr sz="1400">
                <a:latin typeface="DM Sans"/>
                <a:ea typeface="DM Sans"/>
                <a:cs typeface="DM Sans"/>
                <a:sym typeface="DM Sans"/>
              </a:defRPr>
            </a:lvl1pPr>
            <a:lvl2pPr indent="-317500" lvl="1" marL="914400" algn="l">
              <a:lnSpc>
                <a:spcPct val="90000"/>
              </a:lnSpc>
              <a:spcBef>
                <a:spcPts val="375"/>
              </a:spcBef>
              <a:spcAft>
                <a:spcPts val="0"/>
              </a:spcAft>
              <a:buSzPts val="1400"/>
              <a:buFont typeface="DM Sans"/>
              <a:buChar char="•"/>
              <a:defRPr>
                <a:latin typeface="DM Sans"/>
                <a:ea typeface="DM Sans"/>
                <a:cs typeface="DM Sans"/>
                <a:sym typeface="DM Sans"/>
              </a:defRPr>
            </a:lvl2pPr>
            <a:lvl3pPr indent="-317500" lvl="2" marL="1371600" algn="l">
              <a:lnSpc>
                <a:spcPct val="90000"/>
              </a:lnSpc>
              <a:spcBef>
                <a:spcPts val="375"/>
              </a:spcBef>
              <a:spcAft>
                <a:spcPts val="0"/>
              </a:spcAft>
              <a:buSzPts val="1400"/>
              <a:buFont typeface="DM Sans"/>
              <a:buChar char="•"/>
              <a:defRPr>
                <a:latin typeface="DM Sans"/>
                <a:ea typeface="DM Sans"/>
                <a:cs typeface="DM Sans"/>
                <a:sym typeface="DM Sans"/>
              </a:defRPr>
            </a:lvl3pPr>
            <a:lvl4pPr indent="-317500" lvl="3" marL="1828800" algn="l">
              <a:lnSpc>
                <a:spcPct val="90000"/>
              </a:lnSpc>
              <a:spcBef>
                <a:spcPts val="375"/>
              </a:spcBef>
              <a:spcAft>
                <a:spcPts val="0"/>
              </a:spcAft>
              <a:buSzPts val="1400"/>
              <a:buFont typeface="DM Sans"/>
              <a:buChar char="•"/>
              <a:defRPr>
                <a:latin typeface="DM Sans"/>
                <a:ea typeface="DM Sans"/>
                <a:cs typeface="DM Sans"/>
                <a:sym typeface="DM Sans"/>
              </a:defRPr>
            </a:lvl4pPr>
            <a:lvl5pPr indent="-317500" lvl="4" marL="2286000" algn="l">
              <a:lnSpc>
                <a:spcPct val="90000"/>
              </a:lnSpc>
              <a:spcBef>
                <a:spcPts val="375"/>
              </a:spcBef>
              <a:spcAft>
                <a:spcPts val="0"/>
              </a:spcAft>
              <a:buSzPts val="1400"/>
              <a:buFont typeface="DM Sans"/>
              <a:buChar char="•"/>
              <a:defRPr>
                <a:latin typeface="DM Sans"/>
                <a:ea typeface="DM Sans"/>
                <a:cs typeface="DM Sans"/>
                <a:sym typeface="DM Sans"/>
              </a:defRPr>
            </a:lvl5pPr>
            <a:lvl6pPr indent="-309562" lvl="5" marL="2743200" algn="l">
              <a:lnSpc>
                <a:spcPct val="90000"/>
              </a:lnSpc>
              <a:spcBef>
                <a:spcPts val="375"/>
              </a:spcBef>
              <a:spcAft>
                <a:spcPts val="0"/>
              </a:spcAft>
              <a:buSzPts val="1275"/>
              <a:buFont typeface="DM Sans"/>
              <a:buChar char="•"/>
              <a:defRPr>
                <a:latin typeface="DM Sans"/>
                <a:ea typeface="DM Sans"/>
                <a:cs typeface="DM Sans"/>
                <a:sym typeface="DM Sans"/>
              </a:defRPr>
            </a:lvl6pPr>
            <a:lvl7pPr indent="-309562" lvl="6" marL="3200400" algn="l">
              <a:lnSpc>
                <a:spcPct val="90000"/>
              </a:lnSpc>
              <a:spcBef>
                <a:spcPts val="375"/>
              </a:spcBef>
              <a:spcAft>
                <a:spcPts val="0"/>
              </a:spcAft>
              <a:buSzPts val="1275"/>
              <a:buFont typeface="DM Sans"/>
              <a:buChar char="•"/>
              <a:defRPr>
                <a:latin typeface="DM Sans"/>
                <a:ea typeface="DM Sans"/>
                <a:cs typeface="DM Sans"/>
                <a:sym typeface="DM Sans"/>
              </a:defRPr>
            </a:lvl7pPr>
            <a:lvl8pPr indent="-309562" lvl="7" marL="3657600" algn="l">
              <a:lnSpc>
                <a:spcPct val="90000"/>
              </a:lnSpc>
              <a:spcBef>
                <a:spcPts val="375"/>
              </a:spcBef>
              <a:spcAft>
                <a:spcPts val="0"/>
              </a:spcAft>
              <a:buSzPts val="1275"/>
              <a:buFont typeface="DM Sans"/>
              <a:buChar char="•"/>
              <a:defRPr>
                <a:latin typeface="DM Sans"/>
                <a:ea typeface="DM Sans"/>
                <a:cs typeface="DM Sans"/>
                <a:sym typeface="DM Sans"/>
              </a:defRPr>
            </a:lvl8pPr>
            <a:lvl9pPr indent="-309562" lvl="8" marL="4114800" algn="l">
              <a:lnSpc>
                <a:spcPct val="90000"/>
              </a:lnSpc>
              <a:spcBef>
                <a:spcPts val="375"/>
              </a:spcBef>
              <a:spcAft>
                <a:spcPts val="0"/>
              </a:spcAft>
              <a:buSzPts val="1275"/>
              <a:buFont typeface="DM Sans"/>
              <a:buChar char="•"/>
              <a:defRPr>
                <a:latin typeface="DM Sans"/>
                <a:ea typeface="DM Sans"/>
                <a:cs typeface="DM Sans"/>
                <a:sym typeface="DM Sans"/>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line_5">
  <p:cSld name="Section Headline_5">
    <p:spTree>
      <p:nvGrpSpPr>
        <p:cNvPr id="263" name="Shape 263"/>
        <p:cNvGrpSpPr/>
        <p:nvPr/>
      </p:nvGrpSpPr>
      <p:grpSpPr>
        <a:xfrm>
          <a:off x="0" y="0"/>
          <a:ext cx="0" cy="0"/>
          <a:chOff x="0" y="0"/>
          <a:chExt cx="0" cy="0"/>
        </a:xfrm>
      </p:grpSpPr>
      <p:sp>
        <p:nvSpPr>
          <p:cNvPr id="264" name="Google Shape;264;p31"/>
          <p:cNvSpPr/>
          <p:nvPr/>
        </p:nvSpPr>
        <p:spPr>
          <a:xfrm>
            <a:off x="0" y="0"/>
            <a:ext cx="9144000" cy="51435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accent3"/>
              </a:solidFill>
              <a:latin typeface="DM Sans"/>
              <a:ea typeface="DM Sans"/>
              <a:cs typeface="DM Sans"/>
              <a:sym typeface="DM Sans"/>
            </a:endParaRPr>
          </a:p>
        </p:txBody>
      </p:sp>
      <p:sp>
        <p:nvSpPr>
          <p:cNvPr id="265" name="Google Shape;265;p31"/>
          <p:cNvSpPr/>
          <p:nvPr>
            <p:ph idx="2" type="pic"/>
          </p:nvPr>
        </p:nvSpPr>
        <p:spPr>
          <a:xfrm>
            <a:off x="0" y="0"/>
            <a:ext cx="9144000" cy="5143500"/>
          </a:xfrm>
          <a:prstGeom prst="rect">
            <a:avLst/>
          </a:prstGeom>
          <a:noFill/>
          <a:ln>
            <a:noFill/>
          </a:ln>
        </p:spPr>
      </p:sp>
      <p:sp>
        <p:nvSpPr>
          <p:cNvPr id="266" name="Google Shape;266;p31"/>
          <p:cNvSpPr txBox="1"/>
          <p:nvPr>
            <p:ph idx="1" type="body"/>
          </p:nvPr>
        </p:nvSpPr>
        <p:spPr>
          <a:xfrm>
            <a:off x="4939075" y="3225498"/>
            <a:ext cx="931500" cy="931500"/>
          </a:xfrm>
          <a:prstGeom prst="rect">
            <a:avLst/>
          </a:prstGeom>
          <a:solidFill>
            <a:srgbClr val="009E49"/>
          </a:solidFill>
          <a:ln>
            <a:noFill/>
          </a:ln>
        </p:spPr>
        <p:txBody>
          <a:bodyPr anchorCtr="0" anchor="ctr" bIns="45700" lIns="0" spcFirstLastPara="1" rIns="91425" wrap="square" tIns="0">
            <a:noAutofit/>
          </a:bodyPr>
          <a:lstStyle>
            <a:lvl1pPr indent="-228600" lvl="0" marL="457200" algn="ctr">
              <a:lnSpc>
                <a:spcPct val="90000"/>
              </a:lnSpc>
              <a:spcBef>
                <a:spcPts val="750"/>
              </a:spcBef>
              <a:spcAft>
                <a:spcPts val="0"/>
              </a:spcAft>
              <a:buSzPts val="1800"/>
              <a:buNone/>
              <a:defRPr b="0" sz="1800">
                <a:solidFill>
                  <a:schemeClr val="lt1"/>
                </a:solidFill>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228600" lvl="4" marL="2286000" algn="l">
              <a:lnSpc>
                <a:spcPct val="90000"/>
              </a:lnSpc>
              <a:spcBef>
                <a:spcPts val="375"/>
              </a:spcBef>
              <a:spcAft>
                <a:spcPts val="0"/>
              </a:spcAft>
              <a:buSzPts val="1400"/>
              <a:buNone/>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67" name="Google Shape;267;p31"/>
          <p:cNvSpPr txBox="1"/>
          <p:nvPr>
            <p:ph idx="3" type="body"/>
          </p:nvPr>
        </p:nvSpPr>
        <p:spPr>
          <a:xfrm>
            <a:off x="5870575" y="3225498"/>
            <a:ext cx="2808000" cy="931500"/>
          </a:xfrm>
          <a:prstGeom prst="rect">
            <a:avLst/>
          </a:prstGeom>
          <a:solidFill>
            <a:schemeClr val="lt1"/>
          </a:solidFill>
          <a:ln>
            <a:noFill/>
          </a:ln>
        </p:spPr>
        <p:txBody>
          <a:bodyPr anchorCtr="0" anchor="ctr" bIns="45700" lIns="288000" spcFirstLastPara="1" rIns="91425" wrap="square" tIns="0">
            <a:noAutofit/>
          </a:bodyPr>
          <a:lstStyle>
            <a:lvl1pPr indent="-228600" lvl="0" marL="457200" marR="0" algn="l">
              <a:lnSpc>
                <a:spcPct val="100000"/>
              </a:lnSpc>
              <a:spcBef>
                <a:spcPts val="300"/>
              </a:spcBef>
              <a:spcAft>
                <a:spcPts val="0"/>
              </a:spcAft>
              <a:buClr>
                <a:srgbClr val="529A43"/>
              </a:buClr>
              <a:buSzPts val="1500"/>
              <a:buFont typeface="Arial"/>
              <a:buNone/>
              <a:defRPr sz="15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68" name="Shape 268"/>
        <p:cNvGrpSpPr/>
        <p:nvPr/>
      </p:nvGrpSpPr>
      <p:grpSpPr>
        <a:xfrm>
          <a:off x="0" y="0"/>
          <a:ext cx="0" cy="0"/>
          <a:chOff x="0" y="0"/>
          <a:chExt cx="0" cy="0"/>
        </a:xfrm>
      </p:grpSpPr>
      <p:cxnSp>
        <p:nvCxnSpPr>
          <p:cNvPr id="269" name="Google Shape;269;p32"/>
          <p:cNvCxnSpPr/>
          <p:nvPr/>
        </p:nvCxnSpPr>
        <p:spPr>
          <a:xfrm rot="10800000">
            <a:off x="-8" y="2749548"/>
            <a:ext cx="6096000" cy="0"/>
          </a:xfrm>
          <a:prstGeom prst="straightConnector1">
            <a:avLst/>
          </a:prstGeom>
          <a:solidFill>
            <a:schemeClr val="accent1"/>
          </a:solidFill>
          <a:ln cap="flat" cmpd="sng" w="9525">
            <a:solidFill>
              <a:schemeClr val="lt1"/>
            </a:solidFill>
            <a:prstDash val="solid"/>
            <a:round/>
            <a:headEnd len="sm" w="sm" type="none"/>
            <a:tailEnd len="sm" w="sm" type="none"/>
          </a:ln>
        </p:spPr>
      </p:cxnSp>
      <p:sp>
        <p:nvSpPr>
          <p:cNvPr id="270" name="Google Shape;270;p32"/>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32"/>
          <p:cNvSpPr txBox="1"/>
          <p:nvPr>
            <p:ph idx="1" type="body"/>
          </p:nvPr>
        </p:nvSpPr>
        <p:spPr>
          <a:xfrm>
            <a:off x="5962650" y="870348"/>
            <a:ext cx="3181200" cy="3773100"/>
          </a:xfrm>
          <a:prstGeom prst="rect">
            <a:avLst/>
          </a:prstGeom>
          <a:solidFill>
            <a:srgbClr val="C4C7C6"/>
          </a:solidFill>
          <a:ln>
            <a:noFill/>
          </a:ln>
        </p:spPr>
        <p:txBody>
          <a:bodyPr anchorCtr="0" anchor="ctr" bIns="45700" lIns="0" spcFirstLastPara="1" rIns="0" wrap="square" tIns="45700">
            <a:noAutofit/>
          </a:bodyPr>
          <a:lstStyle>
            <a:lvl1pPr indent="-228600" lvl="0" marL="457200" algn="ctr">
              <a:lnSpc>
                <a:spcPct val="90000"/>
              </a:lnSpc>
              <a:spcBef>
                <a:spcPts val="750"/>
              </a:spcBef>
              <a:spcAft>
                <a:spcPts val="0"/>
              </a:spcAft>
              <a:buSzPts val="1600"/>
              <a:buNone/>
              <a:defRPr>
                <a:latin typeface="DM Sans"/>
                <a:ea typeface="DM Sans"/>
                <a:cs typeface="DM Sans"/>
                <a:sym typeface="DM Sans"/>
              </a:defRPr>
            </a:lvl1pPr>
            <a:lvl2pPr indent="-317500" lvl="1" marL="914400" algn="l">
              <a:lnSpc>
                <a:spcPct val="90000"/>
              </a:lnSpc>
              <a:spcBef>
                <a:spcPts val="375"/>
              </a:spcBef>
              <a:spcAft>
                <a:spcPts val="0"/>
              </a:spcAft>
              <a:buSzPts val="1400"/>
              <a:buChar char="•"/>
              <a:defRPr/>
            </a:lvl2pPr>
            <a:lvl3pPr indent="-317500" lvl="2" marL="1371600" algn="l">
              <a:lnSpc>
                <a:spcPct val="90000"/>
              </a:lnSpc>
              <a:spcBef>
                <a:spcPts val="375"/>
              </a:spcBef>
              <a:spcAft>
                <a:spcPts val="0"/>
              </a:spcAft>
              <a:buSzPts val="1400"/>
              <a:buChar char="•"/>
              <a:defRPr/>
            </a:lvl3pPr>
            <a:lvl4pPr indent="-317500" lvl="3" marL="1828800" algn="l">
              <a:lnSpc>
                <a:spcPct val="90000"/>
              </a:lnSpc>
              <a:spcBef>
                <a:spcPts val="375"/>
              </a:spcBef>
              <a:spcAft>
                <a:spcPts val="0"/>
              </a:spcAft>
              <a:buSzPts val="1400"/>
              <a:buChar char="•"/>
              <a:defRPr/>
            </a:lvl4pPr>
            <a:lvl5pPr indent="-317500" lvl="4" marL="2286000" algn="l">
              <a:lnSpc>
                <a:spcPct val="90000"/>
              </a:lnSpc>
              <a:spcBef>
                <a:spcPts val="375"/>
              </a:spcBef>
              <a:spcAft>
                <a:spcPts val="0"/>
              </a:spcAft>
              <a:buSzPts val="14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72" name="Google Shape;272;p32"/>
          <p:cNvSpPr txBox="1"/>
          <p:nvPr>
            <p:ph idx="2" type="body"/>
          </p:nvPr>
        </p:nvSpPr>
        <p:spPr>
          <a:xfrm>
            <a:off x="-18510" y="2759927"/>
            <a:ext cx="5981100" cy="1883400"/>
          </a:xfrm>
          <a:prstGeom prst="rect">
            <a:avLst/>
          </a:prstGeom>
          <a:solidFill>
            <a:srgbClr val="E1E3E1"/>
          </a:solidFill>
          <a:ln>
            <a:noFill/>
          </a:ln>
        </p:spPr>
        <p:txBody>
          <a:bodyPr anchorCtr="0" anchor="ctr" bIns="45700" lIns="0" spcFirstLastPara="1" rIns="0" wrap="square" tIns="45700">
            <a:noAutofit/>
          </a:bodyPr>
          <a:lstStyle>
            <a:lvl1pPr indent="-228600" lvl="0" marL="457200" algn="ctr">
              <a:lnSpc>
                <a:spcPct val="90000"/>
              </a:lnSpc>
              <a:spcBef>
                <a:spcPts val="750"/>
              </a:spcBef>
              <a:spcAft>
                <a:spcPts val="0"/>
              </a:spcAft>
              <a:buSzPts val="1600"/>
              <a:buNone/>
              <a:defRPr>
                <a:latin typeface="DM Sans"/>
                <a:ea typeface="DM Sans"/>
                <a:cs typeface="DM Sans"/>
                <a:sym typeface="DM Sans"/>
              </a:defRPr>
            </a:lvl1pPr>
            <a:lvl2pPr indent="-317500" lvl="1" marL="914400" algn="l">
              <a:lnSpc>
                <a:spcPct val="90000"/>
              </a:lnSpc>
              <a:spcBef>
                <a:spcPts val="375"/>
              </a:spcBef>
              <a:spcAft>
                <a:spcPts val="0"/>
              </a:spcAft>
              <a:buSzPts val="1400"/>
              <a:buChar char="•"/>
              <a:defRPr/>
            </a:lvl2pPr>
            <a:lvl3pPr indent="-317500" lvl="2" marL="1371600" algn="l">
              <a:lnSpc>
                <a:spcPct val="90000"/>
              </a:lnSpc>
              <a:spcBef>
                <a:spcPts val="375"/>
              </a:spcBef>
              <a:spcAft>
                <a:spcPts val="0"/>
              </a:spcAft>
              <a:buSzPts val="1400"/>
              <a:buChar char="•"/>
              <a:defRPr/>
            </a:lvl3pPr>
            <a:lvl4pPr indent="-317500" lvl="3" marL="1828800" algn="l">
              <a:lnSpc>
                <a:spcPct val="90000"/>
              </a:lnSpc>
              <a:spcBef>
                <a:spcPts val="375"/>
              </a:spcBef>
              <a:spcAft>
                <a:spcPts val="0"/>
              </a:spcAft>
              <a:buSzPts val="1400"/>
              <a:buChar char="•"/>
              <a:defRPr/>
            </a:lvl4pPr>
            <a:lvl5pPr indent="-317500" lvl="4" marL="2286000" algn="l">
              <a:lnSpc>
                <a:spcPct val="90000"/>
              </a:lnSpc>
              <a:spcBef>
                <a:spcPts val="375"/>
              </a:spcBef>
              <a:spcAft>
                <a:spcPts val="0"/>
              </a:spcAft>
              <a:buSzPts val="14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73" name="Google Shape;273;p32"/>
          <p:cNvSpPr txBox="1"/>
          <p:nvPr>
            <p:ph idx="3" type="body"/>
          </p:nvPr>
        </p:nvSpPr>
        <p:spPr>
          <a:xfrm>
            <a:off x="-18510" y="870348"/>
            <a:ext cx="5981100" cy="1874100"/>
          </a:xfrm>
          <a:prstGeom prst="rect">
            <a:avLst/>
          </a:prstGeom>
          <a:solidFill>
            <a:schemeClr val="accent1"/>
          </a:solidFill>
          <a:ln>
            <a:noFill/>
          </a:ln>
        </p:spPr>
        <p:txBody>
          <a:bodyPr anchorCtr="0" anchor="ctr" bIns="45700" lIns="0" spcFirstLastPara="1" rIns="0" wrap="square" tIns="45700">
            <a:noAutofit/>
          </a:bodyPr>
          <a:lstStyle>
            <a:lvl1pPr indent="-228600" lvl="0" marL="457200" algn="ctr">
              <a:lnSpc>
                <a:spcPct val="90000"/>
              </a:lnSpc>
              <a:spcBef>
                <a:spcPts val="750"/>
              </a:spcBef>
              <a:spcAft>
                <a:spcPts val="0"/>
              </a:spcAft>
              <a:buSzPts val="1600"/>
              <a:buNone/>
              <a:defRPr>
                <a:solidFill>
                  <a:schemeClr val="lt1"/>
                </a:solidFill>
                <a:latin typeface="DM Sans"/>
                <a:ea typeface="DM Sans"/>
                <a:cs typeface="DM Sans"/>
                <a:sym typeface="DM Sans"/>
              </a:defRPr>
            </a:lvl1pPr>
            <a:lvl2pPr indent="-317500" lvl="1" marL="914400" algn="l">
              <a:lnSpc>
                <a:spcPct val="90000"/>
              </a:lnSpc>
              <a:spcBef>
                <a:spcPts val="375"/>
              </a:spcBef>
              <a:spcAft>
                <a:spcPts val="0"/>
              </a:spcAft>
              <a:buClr>
                <a:schemeClr val="lt1"/>
              </a:buClr>
              <a:buSzPts val="1400"/>
              <a:buChar char="•"/>
              <a:defRPr>
                <a:solidFill>
                  <a:schemeClr val="lt1"/>
                </a:solidFill>
              </a:defRPr>
            </a:lvl2pPr>
            <a:lvl3pPr indent="-317500" lvl="2" marL="1371600" algn="l">
              <a:lnSpc>
                <a:spcPct val="90000"/>
              </a:lnSpc>
              <a:spcBef>
                <a:spcPts val="375"/>
              </a:spcBef>
              <a:spcAft>
                <a:spcPts val="0"/>
              </a:spcAft>
              <a:buClr>
                <a:schemeClr val="lt1"/>
              </a:buClr>
              <a:buSzPts val="1400"/>
              <a:buChar char="•"/>
              <a:defRPr>
                <a:solidFill>
                  <a:schemeClr val="lt1"/>
                </a:solidFill>
              </a:defRPr>
            </a:lvl3pPr>
            <a:lvl4pPr indent="-317500" lvl="3" marL="1828800" algn="l">
              <a:lnSpc>
                <a:spcPct val="90000"/>
              </a:lnSpc>
              <a:spcBef>
                <a:spcPts val="375"/>
              </a:spcBef>
              <a:spcAft>
                <a:spcPts val="0"/>
              </a:spcAft>
              <a:buClr>
                <a:schemeClr val="lt1"/>
              </a:buClr>
              <a:buSzPts val="1400"/>
              <a:buChar char="•"/>
              <a:defRPr>
                <a:solidFill>
                  <a:schemeClr val="lt1"/>
                </a:solidFill>
              </a:defRPr>
            </a:lvl4pPr>
            <a:lvl5pPr indent="-317500" lvl="4" marL="2286000" algn="l">
              <a:lnSpc>
                <a:spcPct val="90000"/>
              </a:lnSpc>
              <a:spcBef>
                <a:spcPts val="375"/>
              </a:spcBef>
              <a:spcAft>
                <a:spcPts val="0"/>
              </a:spcAft>
              <a:buClr>
                <a:schemeClr val="lt1"/>
              </a:buClr>
              <a:buSzPts val="1400"/>
              <a:buChar char="•"/>
              <a:defRPr>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74" name="Google Shape;274;p32"/>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32"/>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 layout 6">
    <p:spTree>
      <p:nvGrpSpPr>
        <p:cNvPr id="276" name="Shape 276"/>
        <p:cNvGrpSpPr/>
        <p:nvPr/>
      </p:nvGrpSpPr>
      <p:grpSpPr>
        <a:xfrm>
          <a:off x="0" y="0"/>
          <a:ext cx="0" cy="0"/>
          <a:chOff x="0" y="0"/>
          <a:chExt cx="0" cy="0"/>
        </a:xfrm>
      </p:grpSpPr>
      <p:sp>
        <p:nvSpPr>
          <p:cNvPr id="277" name="Google Shape;277;p33"/>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33"/>
          <p:cNvSpPr/>
          <p:nvPr>
            <p:ph idx="2" type="pic"/>
          </p:nvPr>
        </p:nvSpPr>
        <p:spPr>
          <a:xfrm>
            <a:off x="-1" y="879476"/>
            <a:ext cx="3048000" cy="1871700"/>
          </a:xfrm>
          <a:prstGeom prst="rect">
            <a:avLst/>
          </a:prstGeom>
          <a:noFill/>
          <a:ln>
            <a:noFill/>
          </a:ln>
        </p:spPr>
      </p:sp>
      <p:sp>
        <p:nvSpPr>
          <p:cNvPr id="279" name="Google Shape;279;p33"/>
          <p:cNvSpPr/>
          <p:nvPr>
            <p:ph idx="3" type="pic"/>
          </p:nvPr>
        </p:nvSpPr>
        <p:spPr>
          <a:xfrm>
            <a:off x="3048001" y="879475"/>
            <a:ext cx="3048000" cy="1871700"/>
          </a:xfrm>
          <a:prstGeom prst="rect">
            <a:avLst/>
          </a:prstGeom>
          <a:noFill/>
          <a:ln>
            <a:noFill/>
          </a:ln>
        </p:spPr>
      </p:sp>
      <p:sp>
        <p:nvSpPr>
          <p:cNvPr id="280" name="Google Shape;280;p33"/>
          <p:cNvSpPr/>
          <p:nvPr>
            <p:ph idx="4" type="pic"/>
          </p:nvPr>
        </p:nvSpPr>
        <p:spPr>
          <a:xfrm>
            <a:off x="6096004" y="879475"/>
            <a:ext cx="3048000" cy="1871700"/>
          </a:xfrm>
          <a:prstGeom prst="rect">
            <a:avLst/>
          </a:prstGeom>
          <a:noFill/>
          <a:ln>
            <a:noFill/>
          </a:ln>
        </p:spPr>
      </p:sp>
      <p:sp>
        <p:nvSpPr>
          <p:cNvPr id="281" name="Google Shape;281;p33"/>
          <p:cNvSpPr txBox="1"/>
          <p:nvPr>
            <p:ph idx="1" type="body"/>
          </p:nvPr>
        </p:nvSpPr>
        <p:spPr>
          <a:xfrm>
            <a:off x="-1" y="2764153"/>
            <a:ext cx="3048000" cy="457200"/>
          </a:xfrm>
          <a:prstGeom prst="rect">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300"/>
              </a:spcBef>
              <a:spcAft>
                <a:spcPts val="0"/>
              </a:spcAft>
              <a:buSzPts val="1400"/>
              <a:buFont typeface="Libre Franklin Thin"/>
              <a:buNone/>
              <a:defRPr sz="14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282" name="Google Shape;282;p33"/>
          <p:cNvSpPr txBox="1"/>
          <p:nvPr>
            <p:ph idx="5" type="body"/>
          </p:nvPr>
        </p:nvSpPr>
        <p:spPr>
          <a:xfrm>
            <a:off x="3048004" y="2764153"/>
            <a:ext cx="3048000" cy="4554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300"/>
              </a:spcBef>
              <a:spcAft>
                <a:spcPts val="0"/>
              </a:spcAft>
              <a:buSzPts val="1400"/>
              <a:buFont typeface="Libre Franklin Thin"/>
              <a:buNone/>
              <a:defRPr sz="14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283" name="Google Shape;283;p33"/>
          <p:cNvSpPr txBox="1"/>
          <p:nvPr>
            <p:ph idx="6" type="body"/>
          </p:nvPr>
        </p:nvSpPr>
        <p:spPr>
          <a:xfrm>
            <a:off x="-1" y="3219449"/>
            <a:ext cx="3048000" cy="1440000"/>
          </a:xfrm>
          <a:prstGeom prst="rect">
            <a:avLst/>
          </a:prstGeom>
          <a:solidFill>
            <a:srgbClr val="BFBFBF"/>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284" name="Google Shape;284;p33"/>
          <p:cNvSpPr txBox="1"/>
          <p:nvPr>
            <p:ph idx="7" type="body"/>
          </p:nvPr>
        </p:nvSpPr>
        <p:spPr>
          <a:xfrm>
            <a:off x="6095993" y="2764153"/>
            <a:ext cx="3048000" cy="455400"/>
          </a:xfrm>
          <a:prstGeom prst="rect">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300"/>
              </a:spcBef>
              <a:spcAft>
                <a:spcPts val="0"/>
              </a:spcAft>
              <a:buSzPts val="1400"/>
              <a:buFont typeface="Libre Franklin Thin"/>
              <a:buNone/>
              <a:defRPr sz="14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285" name="Google Shape;285;p33"/>
          <p:cNvSpPr txBox="1"/>
          <p:nvPr>
            <p:ph idx="8" type="body"/>
          </p:nvPr>
        </p:nvSpPr>
        <p:spPr>
          <a:xfrm>
            <a:off x="6095993" y="3219449"/>
            <a:ext cx="3048000" cy="1440000"/>
          </a:xfrm>
          <a:prstGeom prst="rect">
            <a:avLst/>
          </a:prstGeom>
          <a:solidFill>
            <a:srgbClr val="BFBFBF"/>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286" name="Google Shape;286;p33"/>
          <p:cNvSpPr txBox="1"/>
          <p:nvPr>
            <p:ph idx="9" type="body"/>
          </p:nvPr>
        </p:nvSpPr>
        <p:spPr>
          <a:xfrm>
            <a:off x="3048004" y="3219449"/>
            <a:ext cx="3048000" cy="1440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287" name="Google Shape;287;p33"/>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33"/>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 layout 7">
    <p:spTree>
      <p:nvGrpSpPr>
        <p:cNvPr id="289" name="Shape 289"/>
        <p:cNvGrpSpPr/>
        <p:nvPr/>
      </p:nvGrpSpPr>
      <p:grpSpPr>
        <a:xfrm>
          <a:off x="0" y="0"/>
          <a:ext cx="0" cy="0"/>
          <a:chOff x="0" y="0"/>
          <a:chExt cx="0" cy="0"/>
        </a:xfrm>
      </p:grpSpPr>
      <p:sp>
        <p:nvSpPr>
          <p:cNvPr id="290" name="Google Shape;290;p34"/>
          <p:cNvSpPr txBox="1"/>
          <p:nvPr>
            <p:ph idx="1" type="body"/>
          </p:nvPr>
        </p:nvSpPr>
        <p:spPr>
          <a:xfrm>
            <a:off x="5976156" y="1356109"/>
            <a:ext cx="3167700" cy="2322900"/>
          </a:xfrm>
          <a:prstGeom prst="rect">
            <a:avLst/>
          </a:prstGeom>
          <a:solidFill>
            <a:srgbClr val="E1E3E1"/>
          </a:solidFill>
          <a:ln>
            <a:noFill/>
          </a:ln>
        </p:spPr>
        <p:txBody>
          <a:bodyPr anchorCtr="0" anchor="ctr" bIns="45700" lIns="216000" spcFirstLastPara="1" rIns="91425" wrap="square" tIns="45700">
            <a:noAutofit/>
          </a:bodyPr>
          <a:lstStyle>
            <a:lvl1pPr indent="-342900" lvl="0" marL="457200" algn="l">
              <a:lnSpc>
                <a:spcPct val="90000"/>
              </a:lnSpc>
              <a:spcBef>
                <a:spcPts val="750"/>
              </a:spcBef>
              <a:spcAft>
                <a:spcPts val="0"/>
              </a:spcAft>
              <a:buSzPts val="1800"/>
              <a:buChar char="•"/>
              <a:defRPr>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91" name="Google Shape;291;p34"/>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34"/>
          <p:cNvSpPr txBox="1"/>
          <p:nvPr>
            <p:ph idx="2" type="body"/>
          </p:nvPr>
        </p:nvSpPr>
        <p:spPr>
          <a:xfrm>
            <a:off x="1" y="3687365"/>
            <a:ext cx="5976900" cy="9408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293" name="Google Shape;293;p34"/>
          <p:cNvSpPr txBox="1"/>
          <p:nvPr>
            <p:ph idx="3" type="body"/>
          </p:nvPr>
        </p:nvSpPr>
        <p:spPr>
          <a:xfrm>
            <a:off x="5976902" y="3687366"/>
            <a:ext cx="3167100" cy="940800"/>
          </a:xfrm>
          <a:prstGeom prst="rect">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294" name="Google Shape;294;p34"/>
          <p:cNvSpPr txBox="1"/>
          <p:nvPr>
            <p:ph idx="4" type="body"/>
          </p:nvPr>
        </p:nvSpPr>
        <p:spPr>
          <a:xfrm>
            <a:off x="0" y="1338146"/>
            <a:ext cx="5962800" cy="2340900"/>
          </a:xfrm>
          <a:prstGeom prst="rect">
            <a:avLst/>
          </a:prstGeom>
          <a:noFill/>
          <a:ln>
            <a:noFill/>
          </a:ln>
        </p:spPr>
        <p:txBody>
          <a:bodyPr anchorCtr="0" anchor="ctr" bIns="45700" lIns="216000" spcFirstLastPara="1" rIns="91425" wrap="square" tIns="45700">
            <a:noAutofit/>
          </a:bodyPr>
          <a:lstStyle>
            <a:lvl1pPr indent="-342900" lvl="0" marL="457200" algn="l">
              <a:lnSpc>
                <a:spcPct val="90000"/>
              </a:lnSpc>
              <a:spcBef>
                <a:spcPts val="750"/>
              </a:spcBef>
              <a:spcAft>
                <a:spcPts val="0"/>
              </a:spcAft>
              <a:buSzPts val="1800"/>
              <a:buChar char="•"/>
              <a:defRPr>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295" name="Google Shape;295;p34"/>
          <p:cNvSpPr txBox="1"/>
          <p:nvPr>
            <p:ph idx="5" type="body"/>
          </p:nvPr>
        </p:nvSpPr>
        <p:spPr>
          <a:xfrm>
            <a:off x="-1" y="879475"/>
            <a:ext cx="9144000" cy="468300"/>
          </a:xfrm>
          <a:prstGeom prst="rect">
            <a:avLst/>
          </a:prstGeom>
          <a:solidFill>
            <a:schemeClr val="accent1"/>
          </a:solidFill>
          <a:ln>
            <a:noFill/>
          </a:ln>
        </p:spPr>
        <p:txBody>
          <a:bodyPr anchorCtr="0" anchor="ctr" bIns="0" lIns="144000" spcFirstLastPara="1" rIns="54000" wrap="square" tIns="0">
            <a:noAutofit/>
          </a:bodyPr>
          <a:lstStyle>
            <a:lvl1pPr indent="-228600" lvl="0" marL="457200" algn="l">
              <a:lnSpc>
                <a:spcPct val="100000"/>
              </a:lnSpc>
              <a:spcBef>
                <a:spcPts val="300"/>
              </a:spcBef>
              <a:spcAft>
                <a:spcPts val="0"/>
              </a:spcAft>
              <a:buSzPts val="1400"/>
              <a:buFont typeface="Libre Franklin Thin"/>
              <a:buNone/>
              <a:defRPr sz="14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296" name="Google Shape;296;p34"/>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34"/>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 layout 9">
    <p:spTree>
      <p:nvGrpSpPr>
        <p:cNvPr id="298" name="Shape 298"/>
        <p:cNvGrpSpPr/>
        <p:nvPr/>
      </p:nvGrpSpPr>
      <p:grpSpPr>
        <a:xfrm>
          <a:off x="0" y="0"/>
          <a:ext cx="0" cy="0"/>
          <a:chOff x="0" y="0"/>
          <a:chExt cx="0" cy="0"/>
        </a:xfrm>
      </p:grpSpPr>
      <p:sp>
        <p:nvSpPr>
          <p:cNvPr id="299" name="Google Shape;299;p35"/>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35"/>
          <p:cNvSpPr/>
          <p:nvPr>
            <p:ph idx="2" type="pic"/>
          </p:nvPr>
        </p:nvSpPr>
        <p:spPr>
          <a:xfrm>
            <a:off x="6096004" y="879475"/>
            <a:ext cx="3048000" cy="1872000"/>
          </a:xfrm>
          <a:prstGeom prst="rect">
            <a:avLst/>
          </a:prstGeom>
          <a:noFill/>
          <a:ln>
            <a:noFill/>
          </a:ln>
        </p:spPr>
      </p:sp>
      <p:sp>
        <p:nvSpPr>
          <p:cNvPr id="301" name="Google Shape;301;p35"/>
          <p:cNvSpPr/>
          <p:nvPr>
            <p:ph idx="3" type="pic"/>
          </p:nvPr>
        </p:nvSpPr>
        <p:spPr>
          <a:xfrm>
            <a:off x="6096004" y="2756056"/>
            <a:ext cx="3048000" cy="1872000"/>
          </a:xfrm>
          <a:prstGeom prst="rect">
            <a:avLst/>
          </a:prstGeom>
          <a:noFill/>
          <a:ln>
            <a:noFill/>
          </a:ln>
        </p:spPr>
      </p:sp>
      <p:sp>
        <p:nvSpPr>
          <p:cNvPr id="302" name="Google Shape;302;p35"/>
          <p:cNvSpPr/>
          <p:nvPr>
            <p:ph idx="4" type="pic"/>
          </p:nvPr>
        </p:nvSpPr>
        <p:spPr>
          <a:xfrm>
            <a:off x="3048008" y="879475"/>
            <a:ext cx="3048000" cy="1872000"/>
          </a:xfrm>
          <a:prstGeom prst="rect">
            <a:avLst/>
          </a:prstGeom>
          <a:noFill/>
          <a:ln>
            <a:noFill/>
          </a:ln>
        </p:spPr>
      </p:sp>
      <p:sp>
        <p:nvSpPr>
          <p:cNvPr id="303" name="Google Shape;303;p35"/>
          <p:cNvSpPr/>
          <p:nvPr>
            <p:ph idx="5" type="pic"/>
          </p:nvPr>
        </p:nvSpPr>
        <p:spPr>
          <a:xfrm>
            <a:off x="3048008" y="2756056"/>
            <a:ext cx="3048000" cy="1872000"/>
          </a:xfrm>
          <a:prstGeom prst="rect">
            <a:avLst/>
          </a:prstGeom>
          <a:noFill/>
          <a:ln>
            <a:noFill/>
          </a:ln>
        </p:spPr>
      </p:sp>
      <p:sp>
        <p:nvSpPr>
          <p:cNvPr id="304" name="Google Shape;304;p35"/>
          <p:cNvSpPr txBox="1"/>
          <p:nvPr>
            <p:ph idx="1" type="body"/>
          </p:nvPr>
        </p:nvSpPr>
        <p:spPr>
          <a:xfrm>
            <a:off x="-12" y="2751534"/>
            <a:ext cx="1524000" cy="1872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300"/>
              </a:spcBef>
              <a:spcAft>
                <a:spcPts val="0"/>
              </a:spcAft>
              <a:buSzPts val="1700"/>
              <a:buFont typeface="Libre Franklin Thin"/>
              <a:buNone/>
              <a:defRPr sz="1700">
                <a:solidFill>
                  <a:schemeClr val="dk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05" name="Google Shape;305;p35"/>
          <p:cNvSpPr txBox="1"/>
          <p:nvPr>
            <p:ph idx="6" type="body"/>
          </p:nvPr>
        </p:nvSpPr>
        <p:spPr>
          <a:xfrm>
            <a:off x="-1" y="879475"/>
            <a:ext cx="3048000" cy="4683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lvl1pPr indent="-228600" lvl="0" marL="457200" algn="ctr">
              <a:lnSpc>
                <a:spcPct val="100000"/>
              </a:lnSpc>
              <a:spcBef>
                <a:spcPts val="300"/>
              </a:spcBef>
              <a:spcAft>
                <a:spcPts val="0"/>
              </a:spcAft>
              <a:buSzPts val="1400"/>
              <a:buFont typeface="Libre Franklin Thin"/>
              <a:buNone/>
              <a:defRPr sz="14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06" name="Google Shape;306;p35"/>
          <p:cNvSpPr txBox="1"/>
          <p:nvPr>
            <p:ph idx="7" type="body"/>
          </p:nvPr>
        </p:nvSpPr>
        <p:spPr>
          <a:xfrm>
            <a:off x="-1" y="1348781"/>
            <a:ext cx="3048000" cy="700800"/>
          </a:xfrm>
          <a:prstGeom prst="rect">
            <a:avLst/>
          </a:prstGeom>
          <a:solidFill>
            <a:srgbClr val="D8D8D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07" name="Google Shape;307;p35"/>
          <p:cNvSpPr txBox="1"/>
          <p:nvPr>
            <p:ph idx="8" type="body"/>
          </p:nvPr>
        </p:nvSpPr>
        <p:spPr>
          <a:xfrm>
            <a:off x="-1" y="2049656"/>
            <a:ext cx="3048000" cy="697500"/>
          </a:xfrm>
          <a:prstGeom prst="rect">
            <a:avLst/>
          </a:prstGeom>
          <a:solidFill>
            <a:srgbClr val="D8D8D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08" name="Google Shape;308;p35"/>
          <p:cNvSpPr txBox="1"/>
          <p:nvPr>
            <p:ph idx="9" type="body"/>
          </p:nvPr>
        </p:nvSpPr>
        <p:spPr>
          <a:xfrm>
            <a:off x="1523999" y="2751534"/>
            <a:ext cx="1524000" cy="1872000"/>
          </a:xfrm>
          <a:prstGeom prst="rect">
            <a:avLst/>
          </a:prstGeom>
          <a:solidFill>
            <a:srgbClr val="D8D8D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lvl1pPr indent="-228600" lvl="0" marL="457200" algn="ctr">
              <a:lnSpc>
                <a:spcPct val="100000"/>
              </a:lnSpc>
              <a:spcBef>
                <a:spcPts val="300"/>
              </a:spcBef>
              <a:spcAft>
                <a:spcPts val="0"/>
              </a:spcAft>
              <a:buSzPts val="1700"/>
              <a:buFont typeface="Libre Franklin Thin"/>
              <a:buNone/>
              <a:defRPr sz="1700">
                <a:solidFill>
                  <a:schemeClr val="dk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09" name="Google Shape;309;p35"/>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p35"/>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 layout 10">
    <p:spTree>
      <p:nvGrpSpPr>
        <p:cNvPr id="311" name="Shape 311"/>
        <p:cNvGrpSpPr/>
        <p:nvPr/>
      </p:nvGrpSpPr>
      <p:grpSpPr>
        <a:xfrm>
          <a:off x="0" y="0"/>
          <a:ext cx="0" cy="0"/>
          <a:chOff x="0" y="0"/>
          <a:chExt cx="0" cy="0"/>
        </a:xfrm>
      </p:grpSpPr>
      <p:sp>
        <p:nvSpPr>
          <p:cNvPr id="312" name="Google Shape;312;p36"/>
          <p:cNvSpPr txBox="1"/>
          <p:nvPr>
            <p:ph idx="1" type="body"/>
          </p:nvPr>
        </p:nvSpPr>
        <p:spPr>
          <a:xfrm>
            <a:off x="6857775" y="870347"/>
            <a:ext cx="2286300" cy="1260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13" name="Google Shape;313;p36"/>
          <p:cNvSpPr txBox="1"/>
          <p:nvPr>
            <p:ph idx="2" type="body"/>
          </p:nvPr>
        </p:nvSpPr>
        <p:spPr>
          <a:xfrm>
            <a:off x="6857775" y="2119209"/>
            <a:ext cx="2286300" cy="1260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14" name="Google Shape;314;p36"/>
          <p:cNvSpPr txBox="1"/>
          <p:nvPr>
            <p:ph idx="3" type="body"/>
          </p:nvPr>
        </p:nvSpPr>
        <p:spPr>
          <a:xfrm>
            <a:off x="6857775" y="3368072"/>
            <a:ext cx="2286300" cy="1260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15" name="Google Shape;315;p36"/>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36"/>
          <p:cNvSpPr/>
          <p:nvPr>
            <p:ph idx="4" type="pic"/>
          </p:nvPr>
        </p:nvSpPr>
        <p:spPr>
          <a:xfrm>
            <a:off x="0" y="879476"/>
            <a:ext cx="2286000" cy="3276900"/>
          </a:xfrm>
          <a:prstGeom prst="rect">
            <a:avLst/>
          </a:prstGeom>
          <a:noFill/>
          <a:ln>
            <a:noFill/>
          </a:ln>
        </p:spPr>
      </p:sp>
      <p:sp>
        <p:nvSpPr>
          <p:cNvPr id="317" name="Google Shape;317;p36"/>
          <p:cNvSpPr/>
          <p:nvPr>
            <p:ph idx="5" type="pic"/>
          </p:nvPr>
        </p:nvSpPr>
        <p:spPr>
          <a:xfrm>
            <a:off x="4571960" y="879475"/>
            <a:ext cx="2286000" cy="3276900"/>
          </a:xfrm>
          <a:prstGeom prst="rect">
            <a:avLst/>
          </a:prstGeom>
          <a:noFill/>
          <a:ln>
            <a:noFill/>
          </a:ln>
        </p:spPr>
      </p:sp>
      <p:sp>
        <p:nvSpPr>
          <p:cNvPr id="318" name="Google Shape;318;p36"/>
          <p:cNvSpPr txBox="1"/>
          <p:nvPr>
            <p:ph idx="6" type="body"/>
          </p:nvPr>
        </p:nvSpPr>
        <p:spPr>
          <a:xfrm>
            <a:off x="-1" y="4156472"/>
            <a:ext cx="2286000" cy="471600"/>
          </a:xfrm>
          <a:prstGeom prst="rect">
            <a:avLst/>
          </a:prstGeom>
          <a:solidFill>
            <a:schemeClr val="accent1"/>
          </a:solidFill>
          <a:ln>
            <a:noFill/>
          </a:ln>
        </p:spPr>
        <p:txBody>
          <a:bodyPr anchorCtr="0" anchor="t" bIns="0" lIns="0" spcFirstLastPara="1" rIns="0" wrap="square" tIns="108000">
            <a:noAutofit/>
          </a:bodyPr>
          <a:lstStyle>
            <a:lvl1pPr indent="-228600" lvl="0" marL="457200" algn="ctr">
              <a:lnSpc>
                <a:spcPct val="100000"/>
              </a:lnSpc>
              <a:spcBef>
                <a:spcPts val="200"/>
              </a:spcBef>
              <a:spcAft>
                <a:spcPts val="0"/>
              </a:spcAft>
              <a:buSzPts val="1200"/>
              <a:buFont typeface="Libre Franklin Th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19" name="Google Shape;319;p36"/>
          <p:cNvSpPr txBox="1"/>
          <p:nvPr>
            <p:ph idx="7" type="body"/>
          </p:nvPr>
        </p:nvSpPr>
        <p:spPr>
          <a:xfrm>
            <a:off x="4571888" y="4156472"/>
            <a:ext cx="2286000" cy="471600"/>
          </a:xfrm>
          <a:prstGeom prst="rect">
            <a:avLst/>
          </a:prstGeom>
          <a:solidFill>
            <a:schemeClr val="accent1"/>
          </a:solidFill>
          <a:ln>
            <a:noFill/>
          </a:ln>
        </p:spPr>
        <p:txBody>
          <a:bodyPr anchorCtr="0" anchor="t" bIns="0" lIns="0" spcFirstLastPara="1" rIns="0" wrap="square" tIns="108000">
            <a:noAutofit/>
          </a:bodyPr>
          <a:lstStyle>
            <a:lvl1pPr indent="-304800" lvl="0" marL="457200" algn="ctr">
              <a:lnSpc>
                <a:spcPct val="100000"/>
              </a:lnSpc>
              <a:spcBef>
                <a:spcPts val="200"/>
              </a:spcBef>
              <a:spcAft>
                <a:spcPts val="0"/>
              </a:spcAft>
              <a:buSzPts val="1200"/>
              <a:buFont typeface="Libre Franklin Thin"/>
              <a:buChar char="•"/>
              <a:defRPr sz="1200">
                <a:solidFill>
                  <a:schemeClr val="lt1"/>
                </a:solidFill>
                <a:latin typeface="Arial"/>
                <a:ea typeface="Arial"/>
                <a:cs typeface="Arial"/>
                <a:sym typeface="Arial"/>
              </a:defRPr>
            </a:lvl1pPr>
            <a:lvl2pPr indent="-317500" lvl="1" marL="914400" algn="l">
              <a:lnSpc>
                <a:spcPct val="100000"/>
              </a:lnSpc>
              <a:spcBef>
                <a:spcPts val="300"/>
              </a:spcBef>
              <a:spcAft>
                <a:spcPts val="0"/>
              </a:spcAft>
              <a:buSzPts val="1400"/>
              <a:buChar char="•"/>
              <a:defRPr/>
            </a:lvl2pPr>
            <a:lvl3pPr indent="-228600" lvl="2" marL="1371600" algn="l">
              <a:lnSpc>
                <a:spcPct val="100000"/>
              </a:lnSpc>
              <a:spcBef>
                <a:spcPts val="300"/>
              </a:spcBef>
              <a:spcAft>
                <a:spcPts val="0"/>
              </a:spcAft>
              <a:buSzPts val="1400"/>
              <a:buNone/>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20" name="Google Shape;320;p36"/>
          <p:cNvSpPr/>
          <p:nvPr>
            <p:ph idx="8" type="pic"/>
          </p:nvPr>
        </p:nvSpPr>
        <p:spPr>
          <a:xfrm>
            <a:off x="2285811" y="879475"/>
            <a:ext cx="2286000" cy="3276900"/>
          </a:xfrm>
          <a:prstGeom prst="rect">
            <a:avLst/>
          </a:prstGeom>
          <a:noFill/>
          <a:ln>
            <a:noFill/>
          </a:ln>
        </p:spPr>
      </p:sp>
      <p:sp>
        <p:nvSpPr>
          <p:cNvPr id="321" name="Google Shape;321;p36"/>
          <p:cNvSpPr txBox="1"/>
          <p:nvPr>
            <p:ph idx="9" type="body"/>
          </p:nvPr>
        </p:nvSpPr>
        <p:spPr>
          <a:xfrm>
            <a:off x="2285811" y="4156472"/>
            <a:ext cx="2286000" cy="471600"/>
          </a:xfrm>
          <a:prstGeom prst="rect">
            <a:avLst/>
          </a:prstGeom>
          <a:solidFill>
            <a:schemeClr val="dk2"/>
          </a:solidFill>
          <a:ln>
            <a:noFill/>
          </a:ln>
        </p:spPr>
        <p:txBody>
          <a:bodyPr anchorCtr="0" anchor="t" bIns="0" lIns="0" spcFirstLastPara="1" rIns="0" wrap="square" tIns="108000">
            <a:noAutofit/>
          </a:bodyPr>
          <a:lstStyle>
            <a:lvl1pPr indent="-304800" lvl="0" marL="457200" algn="ctr">
              <a:lnSpc>
                <a:spcPct val="100000"/>
              </a:lnSpc>
              <a:spcBef>
                <a:spcPts val="200"/>
              </a:spcBef>
              <a:spcAft>
                <a:spcPts val="0"/>
              </a:spcAft>
              <a:buSzPts val="1200"/>
              <a:buFont typeface="Libre Franklin Thin"/>
              <a:buChar char="•"/>
              <a:defRPr sz="1200">
                <a:solidFill>
                  <a:schemeClr val="lt1"/>
                </a:solidFill>
                <a:latin typeface="Arial"/>
                <a:ea typeface="Arial"/>
                <a:cs typeface="Arial"/>
                <a:sym typeface="Arial"/>
              </a:defRPr>
            </a:lvl1pPr>
            <a:lvl2pPr indent="-317500" lvl="1" marL="914400" algn="l">
              <a:lnSpc>
                <a:spcPct val="100000"/>
              </a:lnSpc>
              <a:spcBef>
                <a:spcPts val="300"/>
              </a:spcBef>
              <a:spcAft>
                <a:spcPts val="0"/>
              </a:spcAft>
              <a:buSzPts val="1400"/>
              <a:buChar char="•"/>
              <a:defRPr/>
            </a:lvl2pPr>
            <a:lvl3pPr indent="-228600" lvl="2" marL="1371600" algn="l">
              <a:lnSpc>
                <a:spcPct val="100000"/>
              </a:lnSpc>
              <a:spcBef>
                <a:spcPts val="300"/>
              </a:spcBef>
              <a:spcAft>
                <a:spcPts val="0"/>
              </a:spcAft>
              <a:buSzPts val="1400"/>
              <a:buNone/>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cxnSp>
        <p:nvCxnSpPr>
          <p:cNvPr id="322" name="Google Shape;322;p36"/>
          <p:cNvCxnSpPr/>
          <p:nvPr/>
        </p:nvCxnSpPr>
        <p:spPr>
          <a:xfrm>
            <a:off x="6857775" y="2119209"/>
            <a:ext cx="2286300" cy="0"/>
          </a:xfrm>
          <a:prstGeom prst="straightConnector1">
            <a:avLst/>
          </a:prstGeom>
          <a:noFill/>
          <a:ln cap="flat" cmpd="sng" w="12700">
            <a:solidFill>
              <a:schemeClr val="lt1"/>
            </a:solidFill>
            <a:prstDash val="solid"/>
            <a:miter lim="800000"/>
            <a:headEnd len="sm" w="sm" type="none"/>
            <a:tailEnd len="sm" w="sm" type="none"/>
          </a:ln>
        </p:spPr>
      </p:cxnSp>
      <p:cxnSp>
        <p:nvCxnSpPr>
          <p:cNvPr id="323" name="Google Shape;323;p36"/>
          <p:cNvCxnSpPr/>
          <p:nvPr/>
        </p:nvCxnSpPr>
        <p:spPr>
          <a:xfrm>
            <a:off x="6857775" y="3371937"/>
            <a:ext cx="2286300" cy="0"/>
          </a:xfrm>
          <a:prstGeom prst="straightConnector1">
            <a:avLst/>
          </a:prstGeom>
          <a:noFill/>
          <a:ln cap="flat" cmpd="sng" w="12700">
            <a:solidFill>
              <a:schemeClr val="lt1"/>
            </a:solidFill>
            <a:prstDash val="solid"/>
            <a:miter lim="800000"/>
            <a:headEnd len="sm" w="sm" type="none"/>
            <a:tailEnd len="sm" w="sm" type="none"/>
          </a:ln>
        </p:spPr>
      </p:cxnSp>
      <p:sp>
        <p:nvSpPr>
          <p:cNvPr id="324" name="Google Shape;324;p36"/>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p36"/>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 layout 12">
    <p:spTree>
      <p:nvGrpSpPr>
        <p:cNvPr id="326" name="Shape 326"/>
        <p:cNvGrpSpPr/>
        <p:nvPr/>
      </p:nvGrpSpPr>
      <p:grpSpPr>
        <a:xfrm>
          <a:off x="0" y="0"/>
          <a:ext cx="0" cy="0"/>
          <a:chOff x="0" y="0"/>
          <a:chExt cx="0" cy="0"/>
        </a:xfrm>
      </p:grpSpPr>
      <p:sp>
        <p:nvSpPr>
          <p:cNvPr id="327" name="Google Shape;327;p37"/>
          <p:cNvSpPr txBox="1"/>
          <p:nvPr>
            <p:ph idx="1" type="body"/>
          </p:nvPr>
        </p:nvSpPr>
        <p:spPr>
          <a:xfrm>
            <a:off x="3047996" y="1347787"/>
            <a:ext cx="3048000" cy="819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28" name="Google Shape;328;p37"/>
          <p:cNvSpPr txBox="1"/>
          <p:nvPr>
            <p:ph idx="2" type="body"/>
          </p:nvPr>
        </p:nvSpPr>
        <p:spPr>
          <a:xfrm>
            <a:off x="3047996" y="3805237"/>
            <a:ext cx="3048000" cy="819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29" name="Google Shape;329;p37"/>
          <p:cNvSpPr txBox="1"/>
          <p:nvPr>
            <p:ph idx="3" type="body"/>
          </p:nvPr>
        </p:nvSpPr>
        <p:spPr>
          <a:xfrm>
            <a:off x="3047996" y="2986087"/>
            <a:ext cx="3048000" cy="819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30" name="Google Shape;330;p37"/>
          <p:cNvSpPr txBox="1"/>
          <p:nvPr>
            <p:ph idx="4" type="body"/>
          </p:nvPr>
        </p:nvSpPr>
        <p:spPr>
          <a:xfrm>
            <a:off x="3047996" y="2166937"/>
            <a:ext cx="3048000" cy="819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31" name="Google Shape;331;p37"/>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37"/>
          <p:cNvSpPr txBox="1"/>
          <p:nvPr>
            <p:ph idx="5" type="body"/>
          </p:nvPr>
        </p:nvSpPr>
        <p:spPr>
          <a:xfrm>
            <a:off x="-1" y="879475"/>
            <a:ext cx="9144000" cy="468300"/>
          </a:xfrm>
          <a:prstGeom prst="rect">
            <a:avLst/>
          </a:prstGeom>
          <a:solidFill>
            <a:schemeClr val="accent1"/>
          </a:solidFill>
          <a:ln>
            <a:noFill/>
          </a:ln>
        </p:spPr>
        <p:txBody>
          <a:bodyPr anchorCtr="0" anchor="ctr" bIns="0" lIns="27000" spcFirstLastPara="1" rIns="54000" wrap="square" tIns="0">
            <a:noAutofit/>
          </a:bodyPr>
          <a:lstStyle>
            <a:lvl1pPr indent="-228600" lvl="0" marL="457200" algn="l">
              <a:lnSpc>
                <a:spcPct val="100000"/>
              </a:lnSpc>
              <a:spcBef>
                <a:spcPts val="300"/>
              </a:spcBef>
              <a:spcAft>
                <a:spcPts val="0"/>
              </a:spcAft>
              <a:buSzPts val="1400"/>
              <a:buFont typeface="Libre Franklin Thin"/>
              <a:buNone/>
              <a:defRPr sz="14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33" name="Google Shape;333;p37"/>
          <p:cNvSpPr/>
          <p:nvPr>
            <p:ph idx="6" type="pic"/>
          </p:nvPr>
        </p:nvSpPr>
        <p:spPr>
          <a:xfrm>
            <a:off x="-1" y="1347788"/>
            <a:ext cx="3048000" cy="3276600"/>
          </a:xfrm>
          <a:prstGeom prst="rect">
            <a:avLst/>
          </a:prstGeom>
          <a:noFill/>
          <a:ln>
            <a:noFill/>
          </a:ln>
        </p:spPr>
      </p:sp>
      <p:sp>
        <p:nvSpPr>
          <p:cNvPr id="334" name="Google Shape;334;p37"/>
          <p:cNvSpPr/>
          <p:nvPr>
            <p:ph idx="7" type="pic"/>
          </p:nvPr>
        </p:nvSpPr>
        <p:spPr>
          <a:xfrm>
            <a:off x="6096004" y="1347787"/>
            <a:ext cx="3048000" cy="3276600"/>
          </a:xfrm>
          <a:prstGeom prst="rect">
            <a:avLst/>
          </a:prstGeom>
          <a:noFill/>
          <a:ln>
            <a:noFill/>
          </a:ln>
        </p:spPr>
      </p:sp>
      <p:cxnSp>
        <p:nvCxnSpPr>
          <p:cNvPr id="335" name="Google Shape;335;p37"/>
          <p:cNvCxnSpPr/>
          <p:nvPr/>
        </p:nvCxnSpPr>
        <p:spPr>
          <a:xfrm>
            <a:off x="3047996" y="2137497"/>
            <a:ext cx="3048000" cy="0"/>
          </a:xfrm>
          <a:prstGeom prst="straightConnector1">
            <a:avLst/>
          </a:prstGeom>
          <a:noFill/>
          <a:ln cap="flat" cmpd="sng" w="12700">
            <a:solidFill>
              <a:schemeClr val="lt1"/>
            </a:solidFill>
            <a:prstDash val="solid"/>
            <a:miter lim="800000"/>
            <a:headEnd len="sm" w="sm" type="none"/>
            <a:tailEnd len="sm" w="sm" type="none"/>
          </a:ln>
        </p:spPr>
      </p:cxnSp>
      <p:cxnSp>
        <p:nvCxnSpPr>
          <p:cNvPr id="336" name="Google Shape;336;p37"/>
          <p:cNvCxnSpPr/>
          <p:nvPr/>
        </p:nvCxnSpPr>
        <p:spPr>
          <a:xfrm>
            <a:off x="3047996" y="2987889"/>
            <a:ext cx="3048000" cy="0"/>
          </a:xfrm>
          <a:prstGeom prst="straightConnector1">
            <a:avLst/>
          </a:prstGeom>
          <a:noFill/>
          <a:ln cap="flat" cmpd="sng" w="12700">
            <a:solidFill>
              <a:schemeClr val="lt1"/>
            </a:solidFill>
            <a:prstDash val="solid"/>
            <a:miter lim="800000"/>
            <a:headEnd len="sm" w="sm" type="none"/>
            <a:tailEnd len="sm" w="sm" type="none"/>
          </a:ln>
        </p:spPr>
      </p:cxnSp>
      <p:cxnSp>
        <p:nvCxnSpPr>
          <p:cNvPr id="337" name="Google Shape;337;p37"/>
          <p:cNvCxnSpPr/>
          <p:nvPr/>
        </p:nvCxnSpPr>
        <p:spPr>
          <a:xfrm>
            <a:off x="3047996" y="3810849"/>
            <a:ext cx="3048000" cy="0"/>
          </a:xfrm>
          <a:prstGeom prst="straightConnector1">
            <a:avLst/>
          </a:prstGeom>
          <a:noFill/>
          <a:ln cap="flat" cmpd="sng" w="12700">
            <a:solidFill>
              <a:schemeClr val="lt1"/>
            </a:solidFill>
            <a:prstDash val="solid"/>
            <a:miter lim="800000"/>
            <a:headEnd len="sm" w="sm" type="none"/>
            <a:tailEnd len="sm" w="sm" type="none"/>
          </a:ln>
        </p:spPr>
      </p:cxnSp>
      <p:sp>
        <p:nvSpPr>
          <p:cNvPr id="338" name="Google Shape;338;p37"/>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37"/>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 layout 13">
    <p:spTree>
      <p:nvGrpSpPr>
        <p:cNvPr id="340" name="Shape 340"/>
        <p:cNvGrpSpPr/>
        <p:nvPr/>
      </p:nvGrpSpPr>
      <p:grpSpPr>
        <a:xfrm>
          <a:off x="0" y="0"/>
          <a:ext cx="0" cy="0"/>
          <a:chOff x="0" y="0"/>
          <a:chExt cx="0" cy="0"/>
        </a:xfrm>
      </p:grpSpPr>
      <p:sp>
        <p:nvSpPr>
          <p:cNvPr id="341" name="Google Shape;341;p38"/>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38"/>
          <p:cNvSpPr/>
          <p:nvPr>
            <p:ph idx="2" type="pic"/>
          </p:nvPr>
        </p:nvSpPr>
        <p:spPr>
          <a:xfrm>
            <a:off x="5039917" y="879475"/>
            <a:ext cx="4104000" cy="3744900"/>
          </a:xfrm>
          <a:prstGeom prst="rect">
            <a:avLst/>
          </a:prstGeom>
          <a:noFill/>
          <a:ln>
            <a:noFill/>
          </a:ln>
        </p:spPr>
      </p:sp>
      <p:sp>
        <p:nvSpPr>
          <p:cNvPr id="343" name="Google Shape;343;p38"/>
          <p:cNvSpPr txBox="1"/>
          <p:nvPr>
            <p:ph idx="1" type="body"/>
          </p:nvPr>
        </p:nvSpPr>
        <p:spPr>
          <a:xfrm>
            <a:off x="1" y="879475"/>
            <a:ext cx="2700300" cy="18720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dk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44" name="Google Shape;344;p38"/>
          <p:cNvSpPr txBox="1"/>
          <p:nvPr>
            <p:ph idx="3" type="body"/>
          </p:nvPr>
        </p:nvSpPr>
        <p:spPr>
          <a:xfrm>
            <a:off x="0" y="2752344"/>
            <a:ext cx="2700300" cy="1872000"/>
          </a:xfrm>
          <a:prstGeom prst="rect">
            <a:avLst/>
          </a:prstGeom>
          <a:solidFill>
            <a:schemeClr val="lt2"/>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45" name="Google Shape;345;p38"/>
          <p:cNvSpPr/>
          <p:nvPr>
            <p:ph idx="4" type="pic"/>
          </p:nvPr>
        </p:nvSpPr>
        <p:spPr>
          <a:xfrm>
            <a:off x="2700338" y="895692"/>
            <a:ext cx="2339700" cy="1855800"/>
          </a:xfrm>
          <a:prstGeom prst="rect">
            <a:avLst/>
          </a:prstGeom>
          <a:noFill/>
          <a:ln>
            <a:noFill/>
          </a:ln>
        </p:spPr>
      </p:sp>
      <p:sp>
        <p:nvSpPr>
          <p:cNvPr id="346" name="Google Shape;346;p38"/>
          <p:cNvSpPr/>
          <p:nvPr>
            <p:ph idx="5" type="pic"/>
          </p:nvPr>
        </p:nvSpPr>
        <p:spPr>
          <a:xfrm>
            <a:off x="2700338" y="2768544"/>
            <a:ext cx="2339700" cy="1855800"/>
          </a:xfrm>
          <a:prstGeom prst="rect">
            <a:avLst/>
          </a:prstGeom>
          <a:noFill/>
          <a:ln>
            <a:noFill/>
          </a:ln>
        </p:spPr>
      </p:sp>
      <p:sp>
        <p:nvSpPr>
          <p:cNvPr id="347" name="Google Shape;347;p38"/>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38"/>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custom layout 15">
    <p:spTree>
      <p:nvGrpSpPr>
        <p:cNvPr id="349" name="Shape 349"/>
        <p:cNvGrpSpPr/>
        <p:nvPr/>
      </p:nvGrpSpPr>
      <p:grpSpPr>
        <a:xfrm>
          <a:off x="0" y="0"/>
          <a:ext cx="0" cy="0"/>
          <a:chOff x="0" y="0"/>
          <a:chExt cx="0" cy="0"/>
        </a:xfrm>
      </p:grpSpPr>
      <p:sp>
        <p:nvSpPr>
          <p:cNvPr id="350" name="Google Shape;350;p39"/>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39"/>
          <p:cNvSpPr txBox="1"/>
          <p:nvPr>
            <p:ph idx="1" type="body"/>
          </p:nvPr>
        </p:nvSpPr>
        <p:spPr>
          <a:xfrm>
            <a:off x="1350169" y="879480"/>
            <a:ext cx="1350300" cy="1248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52" name="Google Shape;352;p39"/>
          <p:cNvSpPr/>
          <p:nvPr>
            <p:ph idx="2" type="pic"/>
          </p:nvPr>
        </p:nvSpPr>
        <p:spPr>
          <a:xfrm>
            <a:off x="2700337" y="895696"/>
            <a:ext cx="3743400" cy="3728700"/>
          </a:xfrm>
          <a:prstGeom prst="rect">
            <a:avLst/>
          </a:prstGeom>
          <a:noFill/>
          <a:ln>
            <a:noFill/>
          </a:ln>
        </p:spPr>
      </p:sp>
      <p:sp>
        <p:nvSpPr>
          <p:cNvPr id="353" name="Google Shape;353;p39"/>
          <p:cNvSpPr txBox="1"/>
          <p:nvPr>
            <p:ph idx="3" type="body"/>
          </p:nvPr>
        </p:nvSpPr>
        <p:spPr>
          <a:xfrm>
            <a:off x="1" y="879480"/>
            <a:ext cx="1350300" cy="1248300"/>
          </a:xfrm>
          <a:prstGeom prst="rect">
            <a:avLst/>
          </a:prstGeom>
          <a:solidFill>
            <a:schemeClr val="accent1"/>
          </a:solidFill>
          <a:ln>
            <a:noFill/>
          </a:ln>
        </p:spPr>
        <p:txBody>
          <a:bodyPr anchorCtr="0" anchor="ctr" bIns="0" lIns="0" spcFirstLastPara="1" rIns="0" wrap="square" tIns="0">
            <a:noAutofit/>
          </a:bodyPr>
          <a:lstStyle>
            <a:lvl1pPr indent="-285750" lvl="0" marL="457200" algn="ctr">
              <a:lnSpc>
                <a:spcPct val="100000"/>
              </a:lnSpc>
              <a:spcBef>
                <a:spcPts val="200"/>
              </a:spcBef>
              <a:spcAft>
                <a:spcPts val="0"/>
              </a:spcAft>
              <a:buSzPts val="900"/>
              <a:buFont typeface="Libre Franklin"/>
              <a:buChar char="•"/>
              <a:defRPr sz="1200">
                <a:solidFill>
                  <a:schemeClr val="lt1"/>
                </a:solidFill>
              </a:defRPr>
            </a:lvl1pPr>
            <a:lvl2pPr indent="-317500" lvl="1" marL="914400" algn="l">
              <a:lnSpc>
                <a:spcPct val="100000"/>
              </a:lnSpc>
              <a:spcBef>
                <a:spcPts val="300"/>
              </a:spcBef>
              <a:spcAft>
                <a:spcPts val="0"/>
              </a:spcAft>
              <a:buSzPts val="1400"/>
              <a:buChar char="•"/>
              <a:defRPr/>
            </a:lvl2pPr>
            <a:lvl3pPr indent="-228600" lvl="2" marL="1371600" algn="l">
              <a:lnSpc>
                <a:spcPct val="100000"/>
              </a:lnSpc>
              <a:spcBef>
                <a:spcPts val="300"/>
              </a:spcBef>
              <a:spcAft>
                <a:spcPts val="0"/>
              </a:spcAft>
              <a:buSzPts val="1400"/>
              <a:buNone/>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54" name="Google Shape;354;p39"/>
          <p:cNvSpPr txBox="1"/>
          <p:nvPr>
            <p:ph idx="4" type="body"/>
          </p:nvPr>
        </p:nvSpPr>
        <p:spPr>
          <a:xfrm>
            <a:off x="1350169" y="2127784"/>
            <a:ext cx="1350300" cy="1248300"/>
          </a:xfrm>
          <a:prstGeom prst="rect">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55" name="Google Shape;355;p39"/>
          <p:cNvSpPr txBox="1"/>
          <p:nvPr>
            <p:ph idx="5" type="body"/>
          </p:nvPr>
        </p:nvSpPr>
        <p:spPr>
          <a:xfrm>
            <a:off x="1" y="2127785"/>
            <a:ext cx="1350300" cy="1248300"/>
          </a:xfrm>
          <a:prstGeom prst="rect">
            <a:avLst/>
          </a:prstGeom>
          <a:solidFill>
            <a:schemeClr val="dk2"/>
          </a:solidFill>
          <a:ln>
            <a:noFill/>
          </a:ln>
        </p:spPr>
        <p:txBody>
          <a:bodyPr anchorCtr="0" anchor="ctr" bIns="0" lIns="0" spcFirstLastPara="1" rIns="0" wrap="square" tIns="0">
            <a:noAutofit/>
          </a:bodyPr>
          <a:lstStyle>
            <a:lvl1pPr indent="-285750" lvl="0" marL="457200" algn="ctr">
              <a:lnSpc>
                <a:spcPct val="100000"/>
              </a:lnSpc>
              <a:spcBef>
                <a:spcPts val="200"/>
              </a:spcBef>
              <a:spcAft>
                <a:spcPts val="0"/>
              </a:spcAft>
              <a:buSzPts val="900"/>
              <a:buFont typeface="Libre Franklin"/>
              <a:buChar char="•"/>
              <a:defRPr sz="1200">
                <a:solidFill>
                  <a:schemeClr val="lt1"/>
                </a:solidFill>
              </a:defRPr>
            </a:lvl1pPr>
            <a:lvl2pPr indent="-317500" lvl="1" marL="914400" algn="l">
              <a:lnSpc>
                <a:spcPct val="100000"/>
              </a:lnSpc>
              <a:spcBef>
                <a:spcPts val="300"/>
              </a:spcBef>
              <a:spcAft>
                <a:spcPts val="0"/>
              </a:spcAft>
              <a:buSzPts val="1400"/>
              <a:buChar char="•"/>
              <a:defRPr/>
            </a:lvl2pPr>
            <a:lvl3pPr indent="-228600" lvl="2" marL="1371600" algn="l">
              <a:lnSpc>
                <a:spcPct val="100000"/>
              </a:lnSpc>
              <a:spcBef>
                <a:spcPts val="300"/>
              </a:spcBef>
              <a:spcAft>
                <a:spcPts val="0"/>
              </a:spcAft>
              <a:buSzPts val="1400"/>
              <a:buNone/>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56" name="Google Shape;356;p39"/>
          <p:cNvSpPr txBox="1"/>
          <p:nvPr>
            <p:ph idx="6" type="body"/>
          </p:nvPr>
        </p:nvSpPr>
        <p:spPr>
          <a:xfrm>
            <a:off x="1350169" y="3376088"/>
            <a:ext cx="1350300" cy="1248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57" name="Google Shape;357;p39"/>
          <p:cNvSpPr txBox="1"/>
          <p:nvPr>
            <p:ph idx="7" type="body"/>
          </p:nvPr>
        </p:nvSpPr>
        <p:spPr>
          <a:xfrm>
            <a:off x="1" y="3376089"/>
            <a:ext cx="1350300" cy="1248300"/>
          </a:xfrm>
          <a:prstGeom prst="rect">
            <a:avLst/>
          </a:prstGeom>
          <a:solidFill>
            <a:schemeClr val="accent1"/>
          </a:solidFill>
          <a:ln>
            <a:noFill/>
          </a:ln>
        </p:spPr>
        <p:txBody>
          <a:bodyPr anchorCtr="0" anchor="ctr" bIns="0" lIns="0" spcFirstLastPara="1" rIns="0" wrap="square" tIns="0">
            <a:noAutofit/>
          </a:bodyPr>
          <a:lstStyle>
            <a:lvl1pPr indent="-285750" lvl="0" marL="457200" algn="ctr">
              <a:lnSpc>
                <a:spcPct val="100000"/>
              </a:lnSpc>
              <a:spcBef>
                <a:spcPts val="200"/>
              </a:spcBef>
              <a:spcAft>
                <a:spcPts val="0"/>
              </a:spcAft>
              <a:buSzPts val="900"/>
              <a:buFont typeface="Libre Franklin"/>
              <a:buChar char="•"/>
              <a:defRPr sz="1200">
                <a:solidFill>
                  <a:schemeClr val="lt1"/>
                </a:solidFill>
              </a:defRPr>
            </a:lvl1pPr>
            <a:lvl2pPr indent="-317500" lvl="1" marL="914400" algn="l">
              <a:lnSpc>
                <a:spcPct val="100000"/>
              </a:lnSpc>
              <a:spcBef>
                <a:spcPts val="300"/>
              </a:spcBef>
              <a:spcAft>
                <a:spcPts val="0"/>
              </a:spcAft>
              <a:buSzPts val="1400"/>
              <a:buChar char="•"/>
              <a:defRPr/>
            </a:lvl2pPr>
            <a:lvl3pPr indent="-228600" lvl="2" marL="1371600" algn="l">
              <a:lnSpc>
                <a:spcPct val="100000"/>
              </a:lnSpc>
              <a:spcBef>
                <a:spcPts val="300"/>
              </a:spcBef>
              <a:spcAft>
                <a:spcPts val="0"/>
              </a:spcAft>
              <a:buSzPts val="1400"/>
              <a:buNone/>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58" name="Google Shape;358;p39"/>
          <p:cNvSpPr txBox="1"/>
          <p:nvPr>
            <p:ph idx="8" type="body"/>
          </p:nvPr>
        </p:nvSpPr>
        <p:spPr>
          <a:xfrm>
            <a:off x="7793832" y="879476"/>
            <a:ext cx="1350300" cy="1872000"/>
          </a:xfrm>
          <a:prstGeom prst="rect">
            <a:avLst/>
          </a:prstGeom>
          <a:solidFill>
            <a:schemeClr val="accent1"/>
          </a:solidFill>
          <a:ln>
            <a:noFill/>
          </a:ln>
        </p:spPr>
        <p:txBody>
          <a:bodyPr anchorCtr="0" anchor="ctr" bIns="0" lIns="0" spcFirstLastPara="1" rIns="0" wrap="square" tIns="0">
            <a:noAutofit/>
          </a:bodyPr>
          <a:lstStyle>
            <a:lvl1pPr indent="-285750" lvl="0" marL="457200" algn="ctr">
              <a:lnSpc>
                <a:spcPct val="100000"/>
              </a:lnSpc>
              <a:spcBef>
                <a:spcPts val="200"/>
              </a:spcBef>
              <a:spcAft>
                <a:spcPts val="0"/>
              </a:spcAft>
              <a:buClr>
                <a:srgbClr val="529A43"/>
              </a:buClr>
              <a:buSzPts val="900"/>
              <a:buFont typeface="Libre Franklin"/>
              <a:buChar char="•"/>
              <a:defRPr sz="1200">
                <a:solidFill>
                  <a:schemeClr val="lt1"/>
                </a:solidFill>
              </a:defRPr>
            </a:lvl1pPr>
            <a:lvl2pPr indent="-304800" lvl="1" marL="914400" algn="l">
              <a:lnSpc>
                <a:spcPct val="100000"/>
              </a:lnSpc>
              <a:spcBef>
                <a:spcPts val="200"/>
              </a:spcBef>
              <a:spcAft>
                <a:spcPts val="0"/>
              </a:spcAft>
              <a:buClr>
                <a:srgbClr val="529A43"/>
              </a:buClr>
              <a:buSzPts val="1200"/>
              <a:buChar char="•"/>
              <a:defRPr sz="1200">
                <a:solidFill>
                  <a:srgbClr val="000000"/>
                </a:solidFill>
              </a:defRPr>
            </a:lvl2pPr>
            <a:lvl3pPr indent="-228600" lvl="2" marL="1371600" algn="l">
              <a:lnSpc>
                <a:spcPct val="100000"/>
              </a:lnSpc>
              <a:spcBef>
                <a:spcPts val="400"/>
              </a:spcBef>
              <a:spcAft>
                <a:spcPts val="0"/>
              </a:spcAft>
              <a:buClr>
                <a:srgbClr val="529A43"/>
              </a:buClr>
              <a:buSzPts val="2000"/>
              <a:buNone/>
              <a:defRPr sz="2000">
                <a:solidFill>
                  <a:srgbClr val="000000"/>
                </a:solidFill>
              </a:defRPr>
            </a:lvl3pPr>
            <a:lvl4pPr indent="-342900" lvl="3" marL="1828800" algn="l">
              <a:lnSpc>
                <a:spcPct val="100000"/>
              </a:lnSpc>
              <a:spcBef>
                <a:spcPts val="400"/>
              </a:spcBef>
              <a:spcAft>
                <a:spcPts val="0"/>
              </a:spcAft>
              <a:buClr>
                <a:srgbClr val="529A43"/>
              </a:buClr>
              <a:buSzPts val="1800"/>
              <a:buChar char="•"/>
              <a:defRPr sz="1800">
                <a:solidFill>
                  <a:srgbClr val="000000"/>
                </a:solidFill>
              </a:defRPr>
            </a:lvl4pPr>
            <a:lvl5pPr indent="-342900" lvl="4" marL="2286000" algn="l">
              <a:lnSpc>
                <a:spcPct val="100000"/>
              </a:lnSpc>
              <a:spcBef>
                <a:spcPts val="400"/>
              </a:spcBef>
              <a:spcAft>
                <a:spcPts val="0"/>
              </a:spcAft>
              <a:buClr>
                <a:srgbClr val="529A43"/>
              </a:buClr>
              <a:buSzPts val="1800"/>
              <a:buChar char="•"/>
              <a:defRPr sz="1800">
                <a:solidFill>
                  <a:srgbClr val="000000"/>
                </a:solidFill>
              </a:defRPr>
            </a:lvl5pPr>
            <a:lvl6pPr indent="-342900" lvl="5" marL="2743200" algn="l">
              <a:lnSpc>
                <a:spcPct val="100000"/>
              </a:lnSpc>
              <a:spcBef>
                <a:spcPts val="400"/>
              </a:spcBef>
              <a:spcAft>
                <a:spcPts val="0"/>
              </a:spcAft>
              <a:buSzPts val="1800"/>
              <a:buChar char="•"/>
              <a:defRPr sz="1800"/>
            </a:lvl6pPr>
            <a:lvl7pPr indent="-342900" lvl="6" marL="3200400" algn="l">
              <a:lnSpc>
                <a:spcPct val="100000"/>
              </a:lnSpc>
              <a:spcBef>
                <a:spcPts val="400"/>
              </a:spcBef>
              <a:spcAft>
                <a:spcPts val="0"/>
              </a:spcAft>
              <a:buSzPts val="1800"/>
              <a:buChar char="•"/>
              <a:defRPr sz="1800"/>
            </a:lvl7pPr>
            <a:lvl8pPr indent="-342900" lvl="7" marL="3657600" algn="l">
              <a:lnSpc>
                <a:spcPct val="100000"/>
              </a:lnSpc>
              <a:spcBef>
                <a:spcPts val="400"/>
              </a:spcBef>
              <a:spcAft>
                <a:spcPts val="0"/>
              </a:spcAft>
              <a:buSzPts val="1800"/>
              <a:buChar char="•"/>
              <a:defRPr sz="1800"/>
            </a:lvl8pPr>
            <a:lvl9pPr indent="-342900" lvl="8" marL="4114800" algn="l">
              <a:lnSpc>
                <a:spcPct val="100000"/>
              </a:lnSpc>
              <a:spcBef>
                <a:spcPts val="400"/>
              </a:spcBef>
              <a:spcAft>
                <a:spcPts val="0"/>
              </a:spcAft>
              <a:buSzPts val="1800"/>
              <a:buChar char="•"/>
              <a:defRPr sz="1800"/>
            </a:lvl9pPr>
          </a:lstStyle>
          <a:p/>
        </p:txBody>
      </p:sp>
      <p:sp>
        <p:nvSpPr>
          <p:cNvPr id="359" name="Google Shape;359;p39"/>
          <p:cNvSpPr txBox="1"/>
          <p:nvPr>
            <p:ph idx="9" type="body"/>
          </p:nvPr>
        </p:nvSpPr>
        <p:spPr>
          <a:xfrm>
            <a:off x="7793832" y="2763758"/>
            <a:ext cx="1350300" cy="1860600"/>
          </a:xfrm>
          <a:prstGeom prst="rect">
            <a:avLst/>
          </a:prstGeom>
          <a:solidFill>
            <a:schemeClr val="dk2"/>
          </a:solidFill>
          <a:ln>
            <a:noFill/>
          </a:ln>
        </p:spPr>
        <p:txBody>
          <a:bodyPr anchorCtr="0" anchor="ctr" bIns="0" lIns="0" spcFirstLastPara="1" rIns="0" wrap="square" tIns="0">
            <a:noAutofit/>
          </a:bodyPr>
          <a:lstStyle>
            <a:lvl1pPr indent="-285750" lvl="0" marL="457200" algn="ctr">
              <a:lnSpc>
                <a:spcPct val="100000"/>
              </a:lnSpc>
              <a:spcBef>
                <a:spcPts val="200"/>
              </a:spcBef>
              <a:spcAft>
                <a:spcPts val="0"/>
              </a:spcAft>
              <a:buSzPts val="900"/>
              <a:buFont typeface="Libre Franklin"/>
              <a:buChar char="•"/>
              <a:defRPr sz="1200">
                <a:solidFill>
                  <a:schemeClr val="lt1"/>
                </a:solidFill>
              </a:defRPr>
            </a:lvl1pPr>
            <a:lvl2pPr indent="-317500" lvl="1" marL="914400" algn="l">
              <a:lnSpc>
                <a:spcPct val="100000"/>
              </a:lnSpc>
              <a:spcBef>
                <a:spcPts val="300"/>
              </a:spcBef>
              <a:spcAft>
                <a:spcPts val="0"/>
              </a:spcAft>
              <a:buSzPts val="1400"/>
              <a:buChar char="•"/>
              <a:defRPr/>
            </a:lvl2pPr>
            <a:lvl3pPr indent="-228600" lvl="2" marL="1371600" algn="l">
              <a:lnSpc>
                <a:spcPct val="100000"/>
              </a:lnSpc>
              <a:spcBef>
                <a:spcPts val="300"/>
              </a:spcBef>
              <a:spcAft>
                <a:spcPts val="0"/>
              </a:spcAft>
              <a:buSzPts val="1400"/>
              <a:buNone/>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60" name="Google Shape;360;p39"/>
          <p:cNvSpPr txBox="1"/>
          <p:nvPr>
            <p:ph idx="13" type="body"/>
          </p:nvPr>
        </p:nvSpPr>
        <p:spPr>
          <a:xfrm>
            <a:off x="6443662" y="879476"/>
            <a:ext cx="1350300" cy="18720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61" name="Google Shape;361;p39"/>
          <p:cNvSpPr txBox="1"/>
          <p:nvPr>
            <p:ph idx="14" type="body"/>
          </p:nvPr>
        </p:nvSpPr>
        <p:spPr>
          <a:xfrm>
            <a:off x="6443662" y="2763758"/>
            <a:ext cx="1350300" cy="1860600"/>
          </a:xfrm>
          <a:prstGeom prst="rect">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62" name="Google Shape;362;p39"/>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3" name="Google Shape;363;p39"/>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custom layout 16">
    <p:spTree>
      <p:nvGrpSpPr>
        <p:cNvPr id="364" name="Shape 364"/>
        <p:cNvGrpSpPr/>
        <p:nvPr/>
      </p:nvGrpSpPr>
      <p:grpSpPr>
        <a:xfrm>
          <a:off x="0" y="0"/>
          <a:ext cx="0" cy="0"/>
          <a:chOff x="0" y="0"/>
          <a:chExt cx="0" cy="0"/>
        </a:xfrm>
      </p:grpSpPr>
      <p:sp>
        <p:nvSpPr>
          <p:cNvPr id="365" name="Google Shape;365;p40"/>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40"/>
          <p:cNvSpPr/>
          <p:nvPr>
            <p:ph idx="2" type="pic"/>
          </p:nvPr>
        </p:nvSpPr>
        <p:spPr>
          <a:xfrm>
            <a:off x="5962650" y="898538"/>
            <a:ext cx="3181500" cy="3744900"/>
          </a:xfrm>
          <a:prstGeom prst="rect">
            <a:avLst/>
          </a:prstGeom>
          <a:noFill/>
          <a:ln>
            <a:noFill/>
          </a:ln>
        </p:spPr>
      </p:sp>
      <p:sp>
        <p:nvSpPr>
          <p:cNvPr id="367" name="Google Shape;367;p40"/>
          <p:cNvSpPr txBox="1"/>
          <p:nvPr>
            <p:ph idx="1" type="body"/>
          </p:nvPr>
        </p:nvSpPr>
        <p:spPr>
          <a:xfrm>
            <a:off x="0" y="898538"/>
            <a:ext cx="4085100" cy="468300"/>
          </a:xfrm>
          <a:prstGeom prst="rect">
            <a:avLst/>
          </a:prstGeom>
          <a:solidFill>
            <a:schemeClr val="accent1"/>
          </a:solidFill>
          <a:ln>
            <a:noFill/>
          </a:ln>
        </p:spPr>
        <p:txBody>
          <a:bodyPr anchorCtr="0" anchor="ctr" bIns="0" lIns="27000" spcFirstLastPara="1" rIns="54000" wrap="square" tIns="0">
            <a:noAutofit/>
          </a:bodyPr>
          <a:lstStyle>
            <a:lvl1pPr indent="-228600" lvl="0" marL="457200" algn="l">
              <a:lnSpc>
                <a:spcPct val="90000"/>
              </a:lnSpc>
              <a:spcBef>
                <a:spcPts val="300"/>
              </a:spcBef>
              <a:spcAft>
                <a:spcPts val="0"/>
              </a:spcAft>
              <a:buSzPts val="1400"/>
              <a:buFont typeface="Libre Franklin Medium"/>
              <a:buNone/>
              <a:defRPr sz="1400">
                <a:solidFill>
                  <a:schemeClr val="lt1"/>
                </a:solidFill>
                <a:latin typeface="Arial"/>
                <a:ea typeface="Arial"/>
                <a:cs typeface="Arial"/>
                <a:sym typeface="Arial"/>
              </a:defRPr>
            </a:lvl1pPr>
            <a:lvl2pPr indent="-336550" lvl="1" marL="914400" algn="l">
              <a:lnSpc>
                <a:spcPct val="90000"/>
              </a:lnSpc>
              <a:spcBef>
                <a:spcPts val="300"/>
              </a:spcBef>
              <a:spcAft>
                <a:spcPts val="0"/>
              </a:spcAft>
              <a:buSzPts val="1700"/>
              <a:buChar char="•"/>
              <a:defRPr sz="1700">
                <a:solidFill>
                  <a:schemeClr val="lt1"/>
                </a:solidFill>
              </a:defRPr>
            </a:lvl2pPr>
            <a:lvl3pPr indent="-228600" lvl="2" marL="1371600" algn="l">
              <a:lnSpc>
                <a:spcPct val="90000"/>
              </a:lnSpc>
              <a:spcBef>
                <a:spcPts val="300"/>
              </a:spcBef>
              <a:spcAft>
                <a:spcPts val="0"/>
              </a:spcAft>
              <a:buSzPts val="1700"/>
              <a:buNone/>
              <a:defRPr sz="1700">
                <a:solidFill>
                  <a:schemeClr val="lt1"/>
                </a:solidFill>
              </a:defRPr>
            </a:lvl3pPr>
            <a:lvl4pPr indent="-336550" lvl="3" marL="1828800" algn="l">
              <a:lnSpc>
                <a:spcPct val="90000"/>
              </a:lnSpc>
              <a:spcBef>
                <a:spcPts val="300"/>
              </a:spcBef>
              <a:spcAft>
                <a:spcPts val="0"/>
              </a:spcAft>
              <a:buSzPts val="1700"/>
              <a:buChar char="•"/>
              <a:defRPr sz="1700">
                <a:solidFill>
                  <a:schemeClr val="lt1"/>
                </a:solidFill>
              </a:defRPr>
            </a:lvl4pPr>
            <a:lvl5pPr indent="-336550" lvl="4" marL="2286000" algn="l">
              <a:lnSpc>
                <a:spcPct val="90000"/>
              </a:lnSpc>
              <a:spcBef>
                <a:spcPts val="300"/>
              </a:spcBef>
              <a:spcAft>
                <a:spcPts val="0"/>
              </a:spcAft>
              <a:buSzPts val="1700"/>
              <a:buChar char="•"/>
              <a:defRPr sz="1700">
                <a:solidFill>
                  <a:schemeClr val="lt1"/>
                </a:solidFill>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0"/>
              </a:spcAft>
              <a:buSzPts val="1400"/>
              <a:buChar char="•"/>
              <a:defRPr/>
            </a:lvl9pPr>
          </a:lstStyle>
          <a:p/>
        </p:txBody>
      </p:sp>
      <p:sp>
        <p:nvSpPr>
          <p:cNvPr id="368" name="Google Shape;368;p40"/>
          <p:cNvSpPr txBox="1"/>
          <p:nvPr>
            <p:ph idx="3" type="body"/>
          </p:nvPr>
        </p:nvSpPr>
        <p:spPr>
          <a:xfrm>
            <a:off x="0" y="1364457"/>
            <a:ext cx="4081800" cy="3279000"/>
          </a:xfrm>
          <a:prstGeom prst="rect">
            <a:avLst/>
          </a:prstGeom>
          <a:solidFill>
            <a:srgbClr val="E1E3E1"/>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600"/>
              <a:buNone/>
              <a:defRPr/>
            </a:lvl1pPr>
            <a:lvl2pPr indent="-317500" lvl="1" marL="914400" algn="l">
              <a:lnSpc>
                <a:spcPct val="90000"/>
              </a:lnSpc>
              <a:spcBef>
                <a:spcPts val="375"/>
              </a:spcBef>
              <a:spcAft>
                <a:spcPts val="0"/>
              </a:spcAft>
              <a:buSzPts val="1400"/>
              <a:buChar char="•"/>
              <a:defRPr/>
            </a:lvl2pPr>
            <a:lvl3pPr indent="-317500" lvl="2" marL="1371600" algn="l">
              <a:lnSpc>
                <a:spcPct val="90000"/>
              </a:lnSpc>
              <a:spcBef>
                <a:spcPts val="375"/>
              </a:spcBef>
              <a:spcAft>
                <a:spcPts val="0"/>
              </a:spcAft>
              <a:buSzPts val="1400"/>
              <a:buChar char="•"/>
              <a:defRPr/>
            </a:lvl3pPr>
            <a:lvl4pPr indent="-317500" lvl="3" marL="1828800" algn="l">
              <a:lnSpc>
                <a:spcPct val="90000"/>
              </a:lnSpc>
              <a:spcBef>
                <a:spcPts val="375"/>
              </a:spcBef>
              <a:spcAft>
                <a:spcPts val="0"/>
              </a:spcAft>
              <a:buSzPts val="1400"/>
              <a:buChar char="•"/>
              <a:defRPr/>
            </a:lvl4pPr>
            <a:lvl5pPr indent="-317500" lvl="4" marL="2286000" algn="l">
              <a:lnSpc>
                <a:spcPct val="90000"/>
              </a:lnSpc>
              <a:spcBef>
                <a:spcPts val="375"/>
              </a:spcBef>
              <a:spcAft>
                <a:spcPts val="0"/>
              </a:spcAft>
              <a:buSzPts val="14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369" name="Google Shape;369;p40"/>
          <p:cNvSpPr txBox="1"/>
          <p:nvPr>
            <p:ph idx="4" type="body"/>
          </p:nvPr>
        </p:nvSpPr>
        <p:spPr>
          <a:xfrm>
            <a:off x="4104252" y="898538"/>
            <a:ext cx="1856100" cy="1867500"/>
          </a:xfrm>
          <a:prstGeom prst="rect">
            <a:avLst/>
          </a:prstGeom>
          <a:solidFill>
            <a:srgbClr val="E1E3E1"/>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000"/>
              <a:buNone/>
              <a:defRPr sz="1000"/>
            </a:lvl1pPr>
            <a:lvl2pPr indent="-292100" lvl="1" marL="914400" algn="l">
              <a:lnSpc>
                <a:spcPct val="90000"/>
              </a:lnSpc>
              <a:spcBef>
                <a:spcPts val="375"/>
              </a:spcBef>
              <a:spcAft>
                <a:spcPts val="0"/>
              </a:spcAft>
              <a:buSzPts val="1000"/>
              <a:buChar char="•"/>
              <a:defRPr sz="1000"/>
            </a:lvl2pPr>
            <a:lvl3pPr indent="-292100" lvl="2" marL="1371600" algn="l">
              <a:lnSpc>
                <a:spcPct val="90000"/>
              </a:lnSpc>
              <a:spcBef>
                <a:spcPts val="375"/>
              </a:spcBef>
              <a:spcAft>
                <a:spcPts val="0"/>
              </a:spcAft>
              <a:buSzPts val="1000"/>
              <a:buChar char="•"/>
              <a:defRPr sz="1000"/>
            </a:lvl3pPr>
            <a:lvl4pPr indent="-292100" lvl="3" marL="1828800" algn="l">
              <a:lnSpc>
                <a:spcPct val="90000"/>
              </a:lnSpc>
              <a:spcBef>
                <a:spcPts val="375"/>
              </a:spcBef>
              <a:spcAft>
                <a:spcPts val="0"/>
              </a:spcAft>
              <a:buSzPts val="1000"/>
              <a:buChar char="•"/>
              <a:defRPr sz="1000"/>
            </a:lvl4pPr>
            <a:lvl5pPr indent="-292100" lvl="4" marL="2286000" algn="l">
              <a:lnSpc>
                <a:spcPct val="90000"/>
              </a:lnSpc>
              <a:spcBef>
                <a:spcPts val="375"/>
              </a:spcBef>
              <a:spcAft>
                <a:spcPts val="0"/>
              </a:spcAft>
              <a:buSzPts val="1000"/>
              <a:buChar char="•"/>
              <a:defRPr sz="1000"/>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370" name="Google Shape;370;p40"/>
          <p:cNvSpPr txBox="1"/>
          <p:nvPr>
            <p:ph idx="5" type="body"/>
          </p:nvPr>
        </p:nvSpPr>
        <p:spPr>
          <a:xfrm>
            <a:off x="4104252" y="2788920"/>
            <a:ext cx="1856100" cy="1854600"/>
          </a:xfrm>
          <a:prstGeom prst="rect">
            <a:avLst/>
          </a:prstGeom>
          <a:solidFill>
            <a:srgbClr val="E1E3E1"/>
          </a:solidFill>
          <a:ln>
            <a:noFill/>
          </a:ln>
        </p:spPr>
        <p:txBody>
          <a:bodyPr anchorCtr="0" anchor="ctr" bIns="45700" lIns="0" spcFirstLastPara="1" rIns="91425" wrap="square" tIns="45700">
            <a:noAutofit/>
          </a:bodyPr>
          <a:lstStyle>
            <a:lvl1pPr indent="-228600" lvl="0" marL="457200" algn="ctr">
              <a:lnSpc>
                <a:spcPct val="90000"/>
              </a:lnSpc>
              <a:spcBef>
                <a:spcPts val="750"/>
              </a:spcBef>
              <a:spcAft>
                <a:spcPts val="0"/>
              </a:spcAft>
              <a:buSzPts val="1000"/>
              <a:buNone/>
              <a:defRPr sz="1000"/>
            </a:lvl1pPr>
            <a:lvl2pPr indent="-292100" lvl="1" marL="914400" algn="l">
              <a:lnSpc>
                <a:spcPct val="90000"/>
              </a:lnSpc>
              <a:spcBef>
                <a:spcPts val="375"/>
              </a:spcBef>
              <a:spcAft>
                <a:spcPts val="0"/>
              </a:spcAft>
              <a:buSzPts val="1000"/>
              <a:buChar char="•"/>
              <a:defRPr sz="1000"/>
            </a:lvl2pPr>
            <a:lvl3pPr indent="-292100" lvl="2" marL="1371600" algn="l">
              <a:lnSpc>
                <a:spcPct val="90000"/>
              </a:lnSpc>
              <a:spcBef>
                <a:spcPts val="375"/>
              </a:spcBef>
              <a:spcAft>
                <a:spcPts val="0"/>
              </a:spcAft>
              <a:buSzPts val="1000"/>
              <a:buChar char="•"/>
              <a:defRPr sz="1000"/>
            </a:lvl3pPr>
            <a:lvl4pPr indent="-292100" lvl="3" marL="1828800" algn="l">
              <a:lnSpc>
                <a:spcPct val="90000"/>
              </a:lnSpc>
              <a:spcBef>
                <a:spcPts val="375"/>
              </a:spcBef>
              <a:spcAft>
                <a:spcPts val="0"/>
              </a:spcAft>
              <a:buSzPts val="1000"/>
              <a:buChar char="•"/>
              <a:defRPr sz="1000"/>
            </a:lvl4pPr>
            <a:lvl5pPr indent="-292100" lvl="4" marL="2286000" algn="l">
              <a:lnSpc>
                <a:spcPct val="90000"/>
              </a:lnSpc>
              <a:spcBef>
                <a:spcPts val="375"/>
              </a:spcBef>
              <a:spcAft>
                <a:spcPts val="0"/>
              </a:spcAft>
              <a:buSzPts val="1000"/>
              <a:buChar char="•"/>
              <a:defRPr sz="1000"/>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371" name="Google Shape;371;p40"/>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40"/>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Elements_white">
  <p:cSld name="Two Elements_white">
    <p:spTree>
      <p:nvGrpSpPr>
        <p:cNvPr id="36" name="Shape 36"/>
        <p:cNvGrpSpPr/>
        <p:nvPr/>
      </p:nvGrpSpPr>
      <p:grpSpPr>
        <a:xfrm>
          <a:off x="0" y="0"/>
          <a:ext cx="0" cy="0"/>
          <a:chOff x="0" y="0"/>
          <a:chExt cx="0" cy="0"/>
        </a:xfrm>
      </p:grpSpPr>
      <p:sp>
        <p:nvSpPr>
          <p:cNvPr id="37" name="Google Shape;37;p5"/>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330994" y="992393"/>
            <a:ext cx="4227900" cy="3501600"/>
          </a:xfrm>
          <a:prstGeom prst="rect">
            <a:avLst/>
          </a:prstGeom>
          <a:noFill/>
          <a:ln>
            <a:noFill/>
          </a:ln>
        </p:spPr>
        <p:txBody>
          <a:bodyPr anchorCtr="0" anchor="t" bIns="45700" lIns="0" spcFirstLastPara="1" rIns="91425" wrap="square" tIns="45700">
            <a:noAutofit/>
          </a:bodyPr>
          <a:lstStyle>
            <a:lvl1pPr indent="-330200" lvl="0" marL="457200" algn="l">
              <a:lnSpc>
                <a:spcPct val="90000"/>
              </a:lnSpc>
              <a:spcBef>
                <a:spcPts val="750"/>
              </a:spcBef>
              <a:spcAft>
                <a:spcPts val="0"/>
              </a:spcAft>
              <a:buSzPts val="1600"/>
              <a:buChar char="•"/>
              <a:defRPr sz="1600">
                <a:latin typeface="DM Sans"/>
                <a:ea typeface="DM Sans"/>
                <a:cs typeface="DM Sans"/>
                <a:sym typeface="DM Sans"/>
              </a:defRPr>
            </a:lvl1pPr>
            <a:lvl2pPr indent="-317500" lvl="1" marL="914400" algn="l">
              <a:lnSpc>
                <a:spcPct val="90000"/>
              </a:lnSpc>
              <a:spcBef>
                <a:spcPts val="375"/>
              </a:spcBef>
              <a:spcAft>
                <a:spcPts val="0"/>
              </a:spcAft>
              <a:buSzPts val="1400"/>
              <a:buChar char="•"/>
              <a:defRPr sz="1400"/>
            </a:lvl2pPr>
            <a:lvl3pPr indent="-317500" lvl="2" marL="1371600" algn="l">
              <a:lnSpc>
                <a:spcPct val="90000"/>
              </a:lnSpc>
              <a:spcBef>
                <a:spcPts val="375"/>
              </a:spcBef>
              <a:spcAft>
                <a:spcPts val="0"/>
              </a:spcAft>
              <a:buSzPts val="1400"/>
              <a:buChar char="•"/>
              <a:defRPr sz="1400"/>
            </a:lvl3pPr>
            <a:lvl4pPr indent="-317500" lvl="3" marL="1828800" algn="l">
              <a:lnSpc>
                <a:spcPct val="90000"/>
              </a:lnSpc>
              <a:spcBef>
                <a:spcPts val="375"/>
              </a:spcBef>
              <a:spcAft>
                <a:spcPts val="0"/>
              </a:spcAft>
              <a:buSzPts val="1400"/>
              <a:buChar char="•"/>
              <a:defRPr sz="1400"/>
            </a:lvl4pPr>
            <a:lvl5pPr indent="-317500" lvl="4" marL="2286000" algn="l">
              <a:lnSpc>
                <a:spcPct val="90000"/>
              </a:lnSpc>
              <a:spcBef>
                <a:spcPts val="375"/>
              </a:spcBef>
              <a:spcAft>
                <a:spcPts val="0"/>
              </a:spcAft>
              <a:buSzPts val="1400"/>
              <a:buChar char="•"/>
              <a:defRPr sz="1400"/>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39" name="Google Shape;39;p5"/>
          <p:cNvSpPr txBox="1"/>
          <p:nvPr>
            <p:ph idx="2" type="body"/>
          </p:nvPr>
        </p:nvSpPr>
        <p:spPr>
          <a:xfrm>
            <a:off x="4572000" y="992393"/>
            <a:ext cx="4227900" cy="3501600"/>
          </a:xfrm>
          <a:prstGeom prst="rect">
            <a:avLst/>
          </a:prstGeom>
          <a:noFill/>
          <a:ln>
            <a:noFill/>
          </a:ln>
        </p:spPr>
        <p:txBody>
          <a:bodyPr anchorCtr="0" anchor="t" bIns="45700" lIns="0" spcFirstLastPara="1" rIns="91425" wrap="square" tIns="45700">
            <a:noAutofit/>
          </a:bodyPr>
          <a:lstStyle>
            <a:lvl1pPr indent="-330200" lvl="0" marL="457200" algn="l">
              <a:lnSpc>
                <a:spcPct val="90000"/>
              </a:lnSpc>
              <a:spcBef>
                <a:spcPts val="750"/>
              </a:spcBef>
              <a:spcAft>
                <a:spcPts val="0"/>
              </a:spcAft>
              <a:buSzPts val="1600"/>
              <a:buChar char="•"/>
              <a:defRPr sz="1600">
                <a:latin typeface="DM Sans"/>
                <a:ea typeface="DM Sans"/>
                <a:cs typeface="DM Sans"/>
                <a:sym typeface="DM Sans"/>
              </a:defRPr>
            </a:lvl1pPr>
            <a:lvl2pPr indent="-317500" lvl="1" marL="914400" algn="l">
              <a:lnSpc>
                <a:spcPct val="90000"/>
              </a:lnSpc>
              <a:spcBef>
                <a:spcPts val="375"/>
              </a:spcBef>
              <a:spcAft>
                <a:spcPts val="0"/>
              </a:spcAft>
              <a:buSzPts val="1400"/>
              <a:buChar char="•"/>
              <a:defRPr sz="1400"/>
            </a:lvl2pPr>
            <a:lvl3pPr indent="-317500" lvl="2" marL="1371600" algn="l">
              <a:lnSpc>
                <a:spcPct val="90000"/>
              </a:lnSpc>
              <a:spcBef>
                <a:spcPts val="375"/>
              </a:spcBef>
              <a:spcAft>
                <a:spcPts val="0"/>
              </a:spcAft>
              <a:buSzPts val="1400"/>
              <a:buChar char="•"/>
              <a:defRPr sz="1400"/>
            </a:lvl3pPr>
            <a:lvl4pPr indent="-317500" lvl="3" marL="1828800" algn="l">
              <a:lnSpc>
                <a:spcPct val="90000"/>
              </a:lnSpc>
              <a:spcBef>
                <a:spcPts val="375"/>
              </a:spcBef>
              <a:spcAft>
                <a:spcPts val="0"/>
              </a:spcAft>
              <a:buSzPts val="1400"/>
              <a:buChar char="•"/>
              <a:defRPr sz="1400"/>
            </a:lvl4pPr>
            <a:lvl5pPr indent="-317500" lvl="4" marL="2286000" algn="l">
              <a:lnSpc>
                <a:spcPct val="90000"/>
              </a:lnSpc>
              <a:spcBef>
                <a:spcPts val="375"/>
              </a:spcBef>
              <a:spcAft>
                <a:spcPts val="0"/>
              </a:spcAft>
              <a:buSzPts val="1400"/>
              <a:buChar char="•"/>
              <a:defRPr sz="1400"/>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40" name="Google Shape;40;p5"/>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373" name="Shape 373"/>
        <p:cNvGrpSpPr/>
        <p:nvPr/>
      </p:nvGrpSpPr>
      <p:grpSpPr>
        <a:xfrm>
          <a:off x="0" y="0"/>
          <a:ext cx="0" cy="0"/>
          <a:chOff x="0" y="0"/>
          <a:chExt cx="0" cy="0"/>
        </a:xfrm>
      </p:grpSpPr>
      <p:sp>
        <p:nvSpPr>
          <p:cNvPr id="374" name="Google Shape;374;p41"/>
          <p:cNvSpPr/>
          <p:nvPr/>
        </p:nvSpPr>
        <p:spPr>
          <a:xfrm>
            <a:off x="0" y="870348"/>
            <a:ext cx="9144000" cy="3758700"/>
          </a:xfrm>
          <a:prstGeom prst="rect">
            <a:avLst/>
          </a:prstGeom>
          <a:solidFill>
            <a:srgbClr val="F2F2F2"/>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DM Sans"/>
              <a:ea typeface="DM Sans"/>
              <a:cs typeface="DM Sans"/>
              <a:sym typeface="DM Sans"/>
            </a:endParaRPr>
          </a:p>
        </p:txBody>
      </p:sp>
      <p:sp>
        <p:nvSpPr>
          <p:cNvPr id="375" name="Google Shape;375;p41"/>
          <p:cNvSpPr txBox="1"/>
          <p:nvPr>
            <p:ph idx="1" type="body"/>
          </p:nvPr>
        </p:nvSpPr>
        <p:spPr>
          <a:xfrm>
            <a:off x="5962650" y="870348"/>
            <a:ext cx="3181200" cy="9396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0" lIns="0" spcFirstLastPara="1" rIns="0" wrap="square" tIns="54000">
            <a:noAutofit/>
          </a:bodyPr>
          <a:lstStyle>
            <a:lvl1pPr indent="-228600" lvl="0" marL="457200" algn="ctr">
              <a:lnSpc>
                <a:spcPct val="100000"/>
              </a:lnSpc>
              <a:spcBef>
                <a:spcPts val="300"/>
              </a:spcBef>
              <a:spcAft>
                <a:spcPts val="0"/>
              </a:spcAft>
              <a:buSzPts val="1700"/>
              <a:buFont typeface="Libre Franklin"/>
              <a:buNone/>
              <a:defRPr sz="16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76" name="Google Shape;376;p41"/>
          <p:cNvSpPr txBox="1"/>
          <p:nvPr>
            <p:ph idx="2" type="body"/>
          </p:nvPr>
        </p:nvSpPr>
        <p:spPr>
          <a:xfrm>
            <a:off x="5962650" y="1810044"/>
            <a:ext cx="3181200" cy="9396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0" lIns="0" spcFirstLastPara="1" rIns="0" wrap="square" tIns="54000">
            <a:noAutofit/>
          </a:bodyPr>
          <a:lstStyle>
            <a:lvl1pPr indent="-228600" lvl="0" marL="457200" algn="ctr">
              <a:lnSpc>
                <a:spcPct val="100000"/>
              </a:lnSpc>
              <a:spcBef>
                <a:spcPts val="300"/>
              </a:spcBef>
              <a:spcAft>
                <a:spcPts val="0"/>
              </a:spcAft>
              <a:buSzPts val="1700"/>
              <a:buFont typeface="Libre Franklin"/>
              <a:buNone/>
              <a:defRPr sz="16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77" name="Google Shape;377;p41"/>
          <p:cNvSpPr txBox="1"/>
          <p:nvPr>
            <p:ph idx="3" type="body"/>
          </p:nvPr>
        </p:nvSpPr>
        <p:spPr>
          <a:xfrm>
            <a:off x="5962650" y="2749740"/>
            <a:ext cx="3181200" cy="9396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0" lIns="0" spcFirstLastPara="1" rIns="0" wrap="square" tIns="54000">
            <a:noAutofit/>
          </a:bodyPr>
          <a:lstStyle>
            <a:lvl1pPr indent="-228600" lvl="0" marL="457200" algn="ctr">
              <a:lnSpc>
                <a:spcPct val="100000"/>
              </a:lnSpc>
              <a:spcBef>
                <a:spcPts val="300"/>
              </a:spcBef>
              <a:spcAft>
                <a:spcPts val="0"/>
              </a:spcAft>
              <a:buSzPts val="1700"/>
              <a:buFont typeface="Libre Franklin"/>
              <a:buNone/>
              <a:defRPr sz="16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78" name="Google Shape;378;p41"/>
          <p:cNvSpPr txBox="1"/>
          <p:nvPr>
            <p:ph idx="4" type="body"/>
          </p:nvPr>
        </p:nvSpPr>
        <p:spPr>
          <a:xfrm>
            <a:off x="5962650" y="3689436"/>
            <a:ext cx="3181200" cy="9396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0" lIns="0" spcFirstLastPara="1" rIns="0" wrap="square" tIns="54000">
            <a:noAutofit/>
          </a:bodyPr>
          <a:lstStyle>
            <a:lvl1pPr indent="-228600" lvl="0" marL="457200" algn="ctr">
              <a:lnSpc>
                <a:spcPct val="100000"/>
              </a:lnSpc>
              <a:spcBef>
                <a:spcPts val="300"/>
              </a:spcBef>
              <a:spcAft>
                <a:spcPts val="0"/>
              </a:spcAft>
              <a:buSzPts val="1700"/>
              <a:buFont typeface="Libre Franklin"/>
              <a:buNone/>
              <a:defRPr sz="16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379" name="Google Shape;379;p41"/>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41"/>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41"/>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Elements_grey">
  <p:cSld name="1_Two Elements_grey">
    <p:spTree>
      <p:nvGrpSpPr>
        <p:cNvPr id="382" name="Shape 382"/>
        <p:cNvGrpSpPr/>
        <p:nvPr/>
      </p:nvGrpSpPr>
      <p:grpSpPr>
        <a:xfrm>
          <a:off x="0" y="0"/>
          <a:ext cx="0" cy="0"/>
          <a:chOff x="0" y="0"/>
          <a:chExt cx="0" cy="0"/>
        </a:xfrm>
      </p:grpSpPr>
      <p:sp>
        <p:nvSpPr>
          <p:cNvPr id="383" name="Google Shape;383;p42"/>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84" name="Google Shape;384;p42"/>
          <p:cNvSpPr/>
          <p:nvPr/>
        </p:nvSpPr>
        <p:spPr>
          <a:xfrm>
            <a:off x="0" y="869951"/>
            <a:ext cx="9144000" cy="37545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5" name="Google Shape;385;p42"/>
          <p:cNvSpPr txBox="1"/>
          <p:nvPr>
            <p:ph idx="1" type="body"/>
          </p:nvPr>
        </p:nvSpPr>
        <p:spPr>
          <a:xfrm>
            <a:off x="330994" y="992393"/>
            <a:ext cx="4227900" cy="3501600"/>
          </a:xfrm>
          <a:prstGeom prst="rect">
            <a:avLst/>
          </a:prstGeom>
          <a:noFill/>
          <a:ln>
            <a:noFill/>
          </a:ln>
        </p:spPr>
        <p:txBody>
          <a:bodyPr anchorCtr="0" anchor="t" bIns="45700" lIns="0" spcFirstLastPara="1" rIns="91425" wrap="square" tIns="45700">
            <a:noAutofit/>
          </a:bodyPr>
          <a:lstStyle>
            <a:lvl1pPr indent="-304800" lvl="0" marL="457200" algn="l">
              <a:lnSpc>
                <a:spcPct val="90000"/>
              </a:lnSpc>
              <a:spcBef>
                <a:spcPts val="750"/>
              </a:spcBef>
              <a:spcAft>
                <a:spcPts val="0"/>
              </a:spcAft>
              <a:buSzPts val="1200"/>
              <a:buChar char="•"/>
              <a:defRPr sz="1600"/>
            </a:lvl1pPr>
            <a:lvl2pPr indent="-304800" lvl="1" marL="914400" algn="l">
              <a:lnSpc>
                <a:spcPct val="90000"/>
              </a:lnSpc>
              <a:spcBef>
                <a:spcPts val="375"/>
              </a:spcBef>
              <a:spcAft>
                <a:spcPts val="0"/>
              </a:spcAft>
              <a:buSzPts val="1200"/>
              <a:buChar char="•"/>
              <a:defRPr sz="1400"/>
            </a:lvl2pPr>
            <a:lvl3pPr indent="-304800" lvl="2" marL="1371600" algn="l">
              <a:lnSpc>
                <a:spcPct val="90000"/>
              </a:lnSpc>
              <a:spcBef>
                <a:spcPts val="375"/>
              </a:spcBef>
              <a:spcAft>
                <a:spcPts val="0"/>
              </a:spcAft>
              <a:buSzPts val="1200"/>
              <a:buChar char="•"/>
              <a:defRPr sz="1400"/>
            </a:lvl3pPr>
            <a:lvl4pPr indent="-304800" lvl="3" marL="1828800" algn="l">
              <a:lnSpc>
                <a:spcPct val="90000"/>
              </a:lnSpc>
              <a:spcBef>
                <a:spcPts val="375"/>
              </a:spcBef>
              <a:spcAft>
                <a:spcPts val="0"/>
              </a:spcAft>
              <a:buSzPts val="1200"/>
              <a:buChar char="•"/>
              <a:defRPr sz="1400"/>
            </a:lvl4pPr>
            <a:lvl5pPr indent="-304800" lvl="4" marL="2286000" algn="l">
              <a:lnSpc>
                <a:spcPct val="90000"/>
              </a:lnSpc>
              <a:spcBef>
                <a:spcPts val="375"/>
              </a:spcBef>
              <a:spcAft>
                <a:spcPts val="0"/>
              </a:spcAft>
              <a:buSzPts val="1200"/>
              <a:buChar char="•"/>
              <a:defRPr sz="1400"/>
            </a:lvl5pPr>
            <a:lvl6pPr indent="-301625" lvl="5" marL="2743200" algn="l">
              <a:lnSpc>
                <a:spcPct val="90000"/>
              </a:lnSpc>
              <a:spcBef>
                <a:spcPts val="375"/>
              </a:spcBef>
              <a:spcAft>
                <a:spcPts val="0"/>
              </a:spcAft>
              <a:buSzPts val="1150"/>
              <a:buChar char="•"/>
              <a:defRPr/>
            </a:lvl6pPr>
            <a:lvl7pPr indent="-301625" lvl="6" marL="3200400" algn="l">
              <a:lnSpc>
                <a:spcPct val="90000"/>
              </a:lnSpc>
              <a:spcBef>
                <a:spcPts val="375"/>
              </a:spcBef>
              <a:spcAft>
                <a:spcPts val="0"/>
              </a:spcAft>
              <a:buSzPts val="1150"/>
              <a:buChar char="•"/>
              <a:defRPr/>
            </a:lvl7pPr>
            <a:lvl8pPr indent="-301625" lvl="7" marL="3657600" algn="l">
              <a:lnSpc>
                <a:spcPct val="90000"/>
              </a:lnSpc>
              <a:spcBef>
                <a:spcPts val="375"/>
              </a:spcBef>
              <a:spcAft>
                <a:spcPts val="0"/>
              </a:spcAft>
              <a:buSzPts val="1150"/>
              <a:buChar char="•"/>
              <a:defRPr/>
            </a:lvl8pPr>
            <a:lvl9pPr indent="-301625" lvl="8" marL="4114800" algn="l">
              <a:lnSpc>
                <a:spcPct val="90000"/>
              </a:lnSpc>
              <a:spcBef>
                <a:spcPts val="375"/>
              </a:spcBef>
              <a:spcAft>
                <a:spcPts val="0"/>
              </a:spcAft>
              <a:buSzPts val="1150"/>
              <a:buChar char="•"/>
              <a:defRPr/>
            </a:lvl9pPr>
          </a:lstStyle>
          <a:p/>
        </p:txBody>
      </p:sp>
      <p:sp>
        <p:nvSpPr>
          <p:cNvPr id="386" name="Google Shape;386;p42"/>
          <p:cNvSpPr txBox="1"/>
          <p:nvPr>
            <p:ph idx="2" type="body"/>
          </p:nvPr>
        </p:nvSpPr>
        <p:spPr>
          <a:xfrm>
            <a:off x="4572000" y="992393"/>
            <a:ext cx="4227900" cy="3501600"/>
          </a:xfrm>
          <a:prstGeom prst="rect">
            <a:avLst/>
          </a:prstGeom>
          <a:noFill/>
          <a:ln>
            <a:noFill/>
          </a:ln>
        </p:spPr>
        <p:txBody>
          <a:bodyPr anchorCtr="0" anchor="t" bIns="45700" lIns="0" spcFirstLastPara="1" rIns="91425" wrap="square" tIns="45700">
            <a:noAutofit/>
          </a:bodyPr>
          <a:lstStyle>
            <a:lvl1pPr indent="-304800" lvl="0" marL="457200" algn="l">
              <a:lnSpc>
                <a:spcPct val="90000"/>
              </a:lnSpc>
              <a:spcBef>
                <a:spcPts val="750"/>
              </a:spcBef>
              <a:spcAft>
                <a:spcPts val="0"/>
              </a:spcAft>
              <a:buSzPts val="1200"/>
              <a:buChar char="•"/>
              <a:defRPr sz="1600"/>
            </a:lvl1pPr>
            <a:lvl2pPr indent="-304800" lvl="1" marL="914400" algn="l">
              <a:lnSpc>
                <a:spcPct val="90000"/>
              </a:lnSpc>
              <a:spcBef>
                <a:spcPts val="375"/>
              </a:spcBef>
              <a:spcAft>
                <a:spcPts val="0"/>
              </a:spcAft>
              <a:buSzPts val="1200"/>
              <a:buChar char="•"/>
              <a:defRPr sz="1400"/>
            </a:lvl2pPr>
            <a:lvl3pPr indent="-304800" lvl="2" marL="1371600" algn="l">
              <a:lnSpc>
                <a:spcPct val="90000"/>
              </a:lnSpc>
              <a:spcBef>
                <a:spcPts val="375"/>
              </a:spcBef>
              <a:spcAft>
                <a:spcPts val="0"/>
              </a:spcAft>
              <a:buSzPts val="1200"/>
              <a:buChar char="•"/>
              <a:defRPr sz="1400"/>
            </a:lvl3pPr>
            <a:lvl4pPr indent="-304800" lvl="3" marL="1828800" algn="l">
              <a:lnSpc>
                <a:spcPct val="90000"/>
              </a:lnSpc>
              <a:spcBef>
                <a:spcPts val="375"/>
              </a:spcBef>
              <a:spcAft>
                <a:spcPts val="0"/>
              </a:spcAft>
              <a:buSzPts val="1200"/>
              <a:buChar char="•"/>
              <a:defRPr sz="1400"/>
            </a:lvl4pPr>
            <a:lvl5pPr indent="-304800" lvl="4" marL="2286000" algn="l">
              <a:lnSpc>
                <a:spcPct val="90000"/>
              </a:lnSpc>
              <a:spcBef>
                <a:spcPts val="375"/>
              </a:spcBef>
              <a:spcAft>
                <a:spcPts val="0"/>
              </a:spcAft>
              <a:buSzPts val="1200"/>
              <a:buChar char="•"/>
              <a:defRPr sz="1400"/>
            </a:lvl5pPr>
            <a:lvl6pPr indent="-301625" lvl="5" marL="2743200" algn="l">
              <a:lnSpc>
                <a:spcPct val="90000"/>
              </a:lnSpc>
              <a:spcBef>
                <a:spcPts val="375"/>
              </a:spcBef>
              <a:spcAft>
                <a:spcPts val="0"/>
              </a:spcAft>
              <a:buSzPts val="1150"/>
              <a:buChar char="•"/>
              <a:defRPr/>
            </a:lvl6pPr>
            <a:lvl7pPr indent="-301625" lvl="6" marL="3200400" algn="l">
              <a:lnSpc>
                <a:spcPct val="90000"/>
              </a:lnSpc>
              <a:spcBef>
                <a:spcPts val="375"/>
              </a:spcBef>
              <a:spcAft>
                <a:spcPts val="0"/>
              </a:spcAft>
              <a:buSzPts val="1150"/>
              <a:buChar char="•"/>
              <a:defRPr/>
            </a:lvl7pPr>
            <a:lvl8pPr indent="-301625" lvl="7" marL="3657600" algn="l">
              <a:lnSpc>
                <a:spcPct val="90000"/>
              </a:lnSpc>
              <a:spcBef>
                <a:spcPts val="375"/>
              </a:spcBef>
              <a:spcAft>
                <a:spcPts val="0"/>
              </a:spcAft>
              <a:buSzPts val="1150"/>
              <a:buChar char="•"/>
              <a:defRPr/>
            </a:lvl8pPr>
            <a:lvl9pPr indent="-301625" lvl="8" marL="4114800" algn="l">
              <a:lnSpc>
                <a:spcPct val="90000"/>
              </a:lnSpc>
              <a:spcBef>
                <a:spcPts val="375"/>
              </a:spcBef>
              <a:spcAft>
                <a:spcPts val="0"/>
              </a:spcAft>
              <a:buSzPts val="115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Elements_3">
  <p:cSld name="Two Elements_3">
    <p:spTree>
      <p:nvGrpSpPr>
        <p:cNvPr id="387" name="Shape 387"/>
        <p:cNvGrpSpPr/>
        <p:nvPr/>
      </p:nvGrpSpPr>
      <p:grpSpPr>
        <a:xfrm>
          <a:off x="0" y="0"/>
          <a:ext cx="0" cy="0"/>
          <a:chOff x="0" y="0"/>
          <a:chExt cx="0" cy="0"/>
        </a:xfrm>
      </p:grpSpPr>
      <p:sp>
        <p:nvSpPr>
          <p:cNvPr id="388" name="Google Shape;388;p43"/>
          <p:cNvSpPr txBox="1"/>
          <p:nvPr>
            <p:ph idx="1" type="body"/>
          </p:nvPr>
        </p:nvSpPr>
        <p:spPr>
          <a:xfrm>
            <a:off x="1" y="870346"/>
            <a:ext cx="3167100" cy="3758700"/>
          </a:xfrm>
          <a:prstGeom prst="rect">
            <a:avLst/>
          </a:prstGeom>
          <a:solidFill>
            <a:schemeClr val="accent1"/>
          </a:solidFill>
          <a:ln>
            <a:noFill/>
          </a:ln>
        </p:spPr>
        <p:txBody>
          <a:bodyPr anchorCtr="0" anchor="ctr" bIns="0" lIns="0" spcFirstLastPara="1" rIns="0" wrap="square" tIns="72000">
            <a:noAutofit/>
          </a:bodyPr>
          <a:lstStyle>
            <a:lvl1pPr indent="-228600" lvl="0" marL="457200" marR="0" algn="l">
              <a:lnSpc>
                <a:spcPct val="100000"/>
              </a:lnSpc>
              <a:spcBef>
                <a:spcPts val="240"/>
              </a:spcBef>
              <a:spcAft>
                <a:spcPts val="0"/>
              </a:spcAft>
              <a:buClr>
                <a:srgbClr val="529A43"/>
              </a:buClr>
              <a:buSzPts val="1200"/>
              <a:buFont typeface="Arial"/>
              <a:buNone/>
              <a:defRPr sz="1200">
                <a:solidFill>
                  <a:schemeClr val="lt1"/>
                </a:solidFill>
              </a:defRPr>
            </a:lvl1pPr>
            <a:lvl2pPr indent="-304800" lvl="1" marL="914400" algn="l">
              <a:lnSpc>
                <a:spcPct val="90000"/>
              </a:lnSpc>
              <a:spcBef>
                <a:spcPts val="240"/>
              </a:spcBef>
              <a:spcAft>
                <a:spcPts val="0"/>
              </a:spcAft>
              <a:buClr>
                <a:srgbClr val="529A43"/>
              </a:buClr>
              <a:buSzPts val="1200"/>
              <a:buChar char="•"/>
              <a:defRPr sz="1200">
                <a:solidFill>
                  <a:schemeClr val="lt1"/>
                </a:solidFill>
              </a:defRPr>
            </a:lvl2pPr>
            <a:lvl3pPr indent="-228600" lvl="2" marL="1371600" algn="l">
              <a:lnSpc>
                <a:spcPct val="90000"/>
              </a:lnSpc>
              <a:spcBef>
                <a:spcPts val="400"/>
              </a:spcBef>
              <a:spcAft>
                <a:spcPts val="0"/>
              </a:spcAft>
              <a:buClr>
                <a:srgbClr val="529A43"/>
              </a:buClr>
              <a:buSzPts val="2000"/>
              <a:buNone/>
              <a:defRPr sz="2000">
                <a:solidFill>
                  <a:srgbClr val="000000"/>
                </a:solidFill>
              </a:defRPr>
            </a:lvl3pPr>
            <a:lvl4pPr indent="-342900" lvl="3" marL="1828800" algn="l">
              <a:lnSpc>
                <a:spcPct val="90000"/>
              </a:lnSpc>
              <a:spcBef>
                <a:spcPts val="360"/>
              </a:spcBef>
              <a:spcAft>
                <a:spcPts val="0"/>
              </a:spcAft>
              <a:buClr>
                <a:srgbClr val="529A43"/>
              </a:buClr>
              <a:buSzPts val="1800"/>
              <a:buChar char="•"/>
              <a:defRPr sz="1800">
                <a:solidFill>
                  <a:srgbClr val="000000"/>
                </a:solidFill>
              </a:defRPr>
            </a:lvl4pPr>
            <a:lvl5pPr indent="-342900" lvl="4" marL="2286000" algn="l">
              <a:lnSpc>
                <a:spcPct val="90000"/>
              </a:lnSpc>
              <a:spcBef>
                <a:spcPts val="360"/>
              </a:spcBef>
              <a:spcAft>
                <a:spcPts val="0"/>
              </a:spcAft>
              <a:buClr>
                <a:srgbClr val="529A43"/>
              </a:buClr>
              <a:buSzPts val="1800"/>
              <a:buChar char="•"/>
              <a:defRPr sz="1800">
                <a:solidFill>
                  <a:srgbClr val="000000"/>
                </a:solidFill>
              </a:defRPr>
            </a:lvl5pPr>
            <a:lvl6pPr indent="-342900" lvl="5" marL="2743200" algn="l">
              <a:lnSpc>
                <a:spcPct val="90000"/>
              </a:lnSpc>
              <a:spcBef>
                <a:spcPts val="360"/>
              </a:spcBef>
              <a:spcAft>
                <a:spcPts val="0"/>
              </a:spcAft>
              <a:buSzPts val="1800"/>
              <a:buChar char="•"/>
              <a:defRPr sz="1800"/>
            </a:lvl6pPr>
            <a:lvl7pPr indent="-342900" lvl="6" marL="3200400" algn="l">
              <a:lnSpc>
                <a:spcPct val="90000"/>
              </a:lnSpc>
              <a:spcBef>
                <a:spcPts val="360"/>
              </a:spcBef>
              <a:spcAft>
                <a:spcPts val="0"/>
              </a:spcAft>
              <a:buSzPts val="1800"/>
              <a:buChar char="•"/>
              <a:defRPr sz="1800"/>
            </a:lvl7pPr>
            <a:lvl8pPr indent="-342900" lvl="7" marL="3657600" algn="l">
              <a:lnSpc>
                <a:spcPct val="90000"/>
              </a:lnSpc>
              <a:spcBef>
                <a:spcPts val="360"/>
              </a:spcBef>
              <a:spcAft>
                <a:spcPts val="0"/>
              </a:spcAft>
              <a:buSzPts val="1800"/>
              <a:buChar char="•"/>
              <a:defRPr sz="1800"/>
            </a:lvl8pPr>
            <a:lvl9pPr indent="-342900" lvl="8" marL="4114800" algn="l">
              <a:lnSpc>
                <a:spcPct val="90000"/>
              </a:lnSpc>
              <a:spcBef>
                <a:spcPts val="360"/>
              </a:spcBef>
              <a:spcAft>
                <a:spcPts val="0"/>
              </a:spcAft>
              <a:buSzPts val="1800"/>
              <a:buChar char="•"/>
              <a:defRPr sz="1800"/>
            </a:lvl9pPr>
          </a:lstStyle>
          <a:p/>
        </p:txBody>
      </p:sp>
      <p:sp>
        <p:nvSpPr>
          <p:cNvPr id="389" name="Google Shape;389;p43"/>
          <p:cNvSpPr txBox="1"/>
          <p:nvPr>
            <p:ph idx="2" type="body"/>
          </p:nvPr>
        </p:nvSpPr>
        <p:spPr>
          <a:xfrm>
            <a:off x="3167064" y="870347"/>
            <a:ext cx="5976900" cy="3758700"/>
          </a:xfrm>
          <a:prstGeom prst="rect">
            <a:avLst/>
          </a:prstGeom>
          <a:solidFill>
            <a:srgbClr val="F2F2F2"/>
          </a:solidFill>
          <a:ln>
            <a:noFill/>
          </a:ln>
        </p:spPr>
        <p:txBody>
          <a:bodyPr anchorCtr="0" anchor="ctr" bIns="0" lIns="0" spcFirstLastPara="1" rIns="0" wrap="square" tIns="72000">
            <a:noAutofit/>
          </a:bodyPr>
          <a:lstStyle>
            <a:lvl1pPr indent="-304800" lvl="0" marL="457200" algn="l">
              <a:lnSpc>
                <a:spcPct val="90000"/>
              </a:lnSpc>
              <a:spcBef>
                <a:spcPts val="240"/>
              </a:spcBef>
              <a:spcAft>
                <a:spcPts val="0"/>
              </a:spcAft>
              <a:buClr>
                <a:srgbClr val="529A43"/>
              </a:buClr>
              <a:buSzPts val="1200"/>
              <a:buFont typeface="Arial"/>
              <a:buChar char="•"/>
              <a:defRPr sz="1200">
                <a:solidFill>
                  <a:srgbClr val="000000"/>
                </a:solidFill>
              </a:defRPr>
            </a:lvl1pPr>
            <a:lvl2pPr indent="-295275" lvl="1" marL="914400" algn="l">
              <a:lnSpc>
                <a:spcPct val="90000"/>
              </a:lnSpc>
              <a:spcBef>
                <a:spcPts val="210"/>
              </a:spcBef>
              <a:spcAft>
                <a:spcPts val="0"/>
              </a:spcAft>
              <a:buClr>
                <a:srgbClr val="529A43"/>
              </a:buClr>
              <a:buSzPts val="1050"/>
              <a:buChar char="•"/>
              <a:defRPr sz="1050">
                <a:solidFill>
                  <a:srgbClr val="000000"/>
                </a:solidFill>
              </a:defRPr>
            </a:lvl2pPr>
            <a:lvl3pPr indent="-228600" lvl="2" marL="1371600" algn="l">
              <a:lnSpc>
                <a:spcPct val="90000"/>
              </a:lnSpc>
              <a:spcBef>
                <a:spcPts val="400"/>
              </a:spcBef>
              <a:spcAft>
                <a:spcPts val="0"/>
              </a:spcAft>
              <a:buClr>
                <a:srgbClr val="529A43"/>
              </a:buClr>
              <a:buSzPts val="2000"/>
              <a:buNone/>
              <a:defRPr sz="2000">
                <a:solidFill>
                  <a:srgbClr val="000000"/>
                </a:solidFill>
              </a:defRPr>
            </a:lvl3pPr>
            <a:lvl4pPr indent="-342900" lvl="3" marL="1828800" algn="l">
              <a:lnSpc>
                <a:spcPct val="90000"/>
              </a:lnSpc>
              <a:spcBef>
                <a:spcPts val="360"/>
              </a:spcBef>
              <a:spcAft>
                <a:spcPts val="0"/>
              </a:spcAft>
              <a:buClr>
                <a:srgbClr val="529A43"/>
              </a:buClr>
              <a:buSzPts val="1800"/>
              <a:buChar char="•"/>
              <a:defRPr sz="1800">
                <a:solidFill>
                  <a:srgbClr val="000000"/>
                </a:solidFill>
              </a:defRPr>
            </a:lvl4pPr>
            <a:lvl5pPr indent="-342900" lvl="4" marL="2286000" algn="l">
              <a:lnSpc>
                <a:spcPct val="90000"/>
              </a:lnSpc>
              <a:spcBef>
                <a:spcPts val="360"/>
              </a:spcBef>
              <a:spcAft>
                <a:spcPts val="0"/>
              </a:spcAft>
              <a:buClr>
                <a:srgbClr val="529A43"/>
              </a:buClr>
              <a:buSzPts val="1800"/>
              <a:buChar char="•"/>
              <a:defRPr sz="1800">
                <a:solidFill>
                  <a:srgbClr val="000000"/>
                </a:solidFill>
              </a:defRPr>
            </a:lvl5pPr>
            <a:lvl6pPr indent="-342900" lvl="5" marL="2743200" algn="l">
              <a:lnSpc>
                <a:spcPct val="90000"/>
              </a:lnSpc>
              <a:spcBef>
                <a:spcPts val="360"/>
              </a:spcBef>
              <a:spcAft>
                <a:spcPts val="0"/>
              </a:spcAft>
              <a:buSzPts val="1800"/>
              <a:buChar char="•"/>
              <a:defRPr sz="1800"/>
            </a:lvl6pPr>
            <a:lvl7pPr indent="-342900" lvl="6" marL="3200400" algn="l">
              <a:lnSpc>
                <a:spcPct val="90000"/>
              </a:lnSpc>
              <a:spcBef>
                <a:spcPts val="360"/>
              </a:spcBef>
              <a:spcAft>
                <a:spcPts val="0"/>
              </a:spcAft>
              <a:buSzPts val="1800"/>
              <a:buChar char="•"/>
              <a:defRPr sz="1800"/>
            </a:lvl7pPr>
            <a:lvl8pPr indent="-342900" lvl="7" marL="3657600" algn="l">
              <a:lnSpc>
                <a:spcPct val="90000"/>
              </a:lnSpc>
              <a:spcBef>
                <a:spcPts val="360"/>
              </a:spcBef>
              <a:spcAft>
                <a:spcPts val="0"/>
              </a:spcAft>
              <a:buSzPts val="1800"/>
              <a:buChar char="•"/>
              <a:defRPr sz="1800"/>
            </a:lvl8pPr>
            <a:lvl9pPr indent="-342900" lvl="8" marL="4114800" algn="l">
              <a:lnSpc>
                <a:spcPct val="90000"/>
              </a:lnSpc>
              <a:spcBef>
                <a:spcPts val="360"/>
              </a:spcBef>
              <a:spcAft>
                <a:spcPts val="0"/>
              </a:spcAft>
              <a:buSzPts val="1800"/>
              <a:buChar char="•"/>
              <a:defRPr sz="1800"/>
            </a:lvl9pPr>
          </a:lstStyle>
          <a:p/>
        </p:txBody>
      </p:sp>
      <p:sp>
        <p:nvSpPr>
          <p:cNvPr id="390" name="Google Shape;390;p43"/>
          <p:cNvSpPr txBox="1"/>
          <p:nvPr>
            <p:ph type="title"/>
          </p:nvPr>
        </p:nvSpPr>
        <p:spPr>
          <a:xfrm>
            <a:off x="358776" y="70339"/>
            <a:ext cx="8426400" cy="799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1400"/>
              <a:buNone/>
              <a:defRPr b="1"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913">
          <p15:clr>
            <a:srgbClr val="FBAE40"/>
          </p15:clr>
        </p15:guide>
        <p15:guide id="2" pos="2880">
          <p15:clr>
            <a:srgbClr val="FBAE40"/>
          </p15:clr>
        </p15:guide>
        <p15:guide id="3" orient="horz" pos="2618">
          <p15:clr>
            <a:srgbClr val="FBAE40"/>
          </p15:clr>
        </p15:guide>
        <p15:guide id="4" orient="horz" pos="2323">
          <p15:clr>
            <a:srgbClr val="FBAE40"/>
          </p15:clr>
        </p15:guide>
        <p15:guide id="5" orient="horz" pos="2028">
          <p15:clr>
            <a:srgbClr val="FBAE40"/>
          </p15:clr>
        </p15:guide>
        <p15:guide id="6" orient="horz" pos="1733">
          <p15:clr>
            <a:srgbClr val="FBAE40"/>
          </p15:clr>
        </p15:guide>
        <p15:guide id="7" orient="horz" pos="1439">
          <p15:clr>
            <a:srgbClr val="FBAE40"/>
          </p15:clr>
        </p15:guide>
        <p15:guide id="8" orient="horz" pos="1144">
          <p15:clr>
            <a:srgbClr val="FBAE40"/>
          </p15:clr>
        </p15:guide>
        <p15:guide id="9" orient="horz" pos="849">
          <p15:clr>
            <a:srgbClr val="FBAE40"/>
          </p15:clr>
        </p15:guide>
        <p15:guide id="10" orient="horz" pos="548">
          <p15:clr>
            <a:srgbClr val="FBAE40"/>
          </p15:clr>
        </p15:guide>
        <p15:guide id="11" orient="horz" pos="259">
          <p15:clr>
            <a:srgbClr val="FBAE40"/>
          </p15:clr>
        </p15:guide>
        <p15:guide id="12" pos="3175">
          <p15:clr>
            <a:srgbClr val="FBAE40"/>
          </p15:clr>
        </p15:guide>
        <p15:guide id="13" pos="3470">
          <p15:clr>
            <a:srgbClr val="FBAE40"/>
          </p15:clr>
        </p15:guide>
        <p15:guide id="14" pos="3765">
          <p15:clr>
            <a:srgbClr val="FBAE40"/>
          </p15:clr>
        </p15:guide>
        <p15:guide id="15" pos="4059">
          <p15:clr>
            <a:srgbClr val="FBAE40"/>
          </p15:clr>
        </p15:guide>
        <p15:guide id="16" pos="4354">
          <p15:clr>
            <a:srgbClr val="FBAE40"/>
          </p15:clr>
        </p15:guide>
        <p15:guide id="17" pos="4649">
          <p15:clr>
            <a:srgbClr val="FBAE40"/>
          </p15:clr>
        </p15:guide>
        <p15:guide id="18" pos="4944">
          <p15:clr>
            <a:srgbClr val="FBAE40"/>
          </p15:clr>
        </p15:guide>
        <p15:guide id="19" pos="5239">
          <p15:clr>
            <a:srgbClr val="FBAE40"/>
          </p15:clr>
        </p15:guide>
        <p15:guide id="20" pos="5534">
          <p15:clr>
            <a:srgbClr val="FBAE40"/>
          </p15:clr>
        </p15:guide>
        <p15:guide id="21" pos="2585">
          <p15:clr>
            <a:srgbClr val="FBAE40"/>
          </p15:clr>
        </p15:guide>
        <p15:guide id="22" pos="2290">
          <p15:clr>
            <a:srgbClr val="FBAE40"/>
          </p15:clr>
        </p15:guide>
        <p15:guide id="23" pos="1995">
          <p15:clr>
            <a:srgbClr val="FBAE40"/>
          </p15:clr>
        </p15:guide>
        <p15:guide id="24" pos="1701">
          <p15:clr>
            <a:srgbClr val="FBAE40"/>
          </p15:clr>
        </p15:guide>
        <p15:guide id="25" pos="1406">
          <p15:clr>
            <a:srgbClr val="FBAE40"/>
          </p15:clr>
        </p15:guide>
        <p15:guide id="26" pos="1111">
          <p15:clr>
            <a:srgbClr val="FBAE40"/>
          </p15:clr>
        </p15:guide>
        <p15:guide id="27" pos="816">
          <p15:clr>
            <a:srgbClr val="FBAE40"/>
          </p15:clr>
        </p15:guide>
        <p15:guide id="28" pos="521">
          <p15:clr>
            <a:srgbClr val="FBAE40"/>
          </p15:clr>
        </p15:guide>
        <p15:guide id="29" pos="22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Elements_grey">
  <p:cSld name="Title_And_Elements_grey">
    <p:spTree>
      <p:nvGrpSpPr>
        <p:cNvPr id="391" name="Shape 391"/>
        <p:cNvGrpSpPr/>
        <p:nvPr/>
      </p:nvGrpSpPr>
      <p:grpSpPr>
        <a:xfrm>
          <a:off x="0" y="0"/>
          <a:ext cx="0" cy="0"/>
          <a:chOff x="0" y="0"/>
          <a:chExt cx="0" cy="0"/>
        </a:xfrm>
      </p:grpSpPr>
      <p:sp>
        <p:nvSpPr>
          <p:cNvPr id="392" name="Google Shape;392;p44"/>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93" name="Google Shape;393;p44"/>
          <p:cNvSpPr/>
          <p:nvPr/>
        </p:nvSpPr>
        <p:spPr>
          <a:xfrm>
            <a:off x="0" y="879475"/>
            <a:ext cx="9144000" cy="3734700"/>
          </a:xfrm>
          <a:prstGeom prst="rect">
            <a:avLst/>
          </a:prstGeom>
          <a:solidFill>
            <a:srgbClr val="F2F2F2"/>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Franklin Gothic"/>
              <a:ea typeface="Franklin Gothic"/>
              <a:cs typeface="Franklin Gothic"/>
              <a:sym typeface="Franklin Gothic"/>
            </a:endParaRPr>
          </a:p>
        </p:txBody>
      </p:sp>
      <p:sp>
        <p:nvSpPr>
          <p:cNvPr id="394" name="Google Shape;394;p44"/>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395" name="Google Shape;395;p44"/>
          <p:cNvSpPr txBox="1"/>
          <p:nvPr>
            <p:ph idx="12" type="sldNum"/>
          </p:nvPr>
        </p:nvSpPr>
        <p:spPr>
          <a:xfrm>
            <a:off x="338137" y="4744094"/>
            <a:ext cx="440400" cy="2739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800" u="none" cap="none" strike="noStrike">
                <a:solidFill>
                  <a:schemeClr val="dk1"/>
                </a:solidFill>
                <a:latin typeface="Arial"/>
                <a:ea typeface="Arial"/>
                <a:cs typeface="Arial"/>
                <a:sym typeface="Arial"/>
              </a:defRPr>
            </a:lvl1pPr>
            <a:lvl2pPr indent="0" lvl="1" marL="0" algn="l">
              <a:spcBef>
                <a:spcPts val="0"/>
              </a:spcBef>
              <a:buNone/>
              <a:defRPr b="0" i="0" sz="800" u="none" cap="none" strike="noStrike">
                <a:solidFill>
                  <a:schemeClr val="dk1"/>
                </a:solidFill>
                <a:latin typeface="Arial"/>
                <a:ea typeface="Arial"/>
                <a:cs typeface="Arial"/>
                <a:sym typeface="Arial"/>
              </a:defRPr>
            </a:lvl2pPr>
            <a:lvl3pPr indent="0" lvl="2" marL="0" algn="l">
              <a:spcBef>
                <a:spcPts val="0"/>
              </a:spcBef>
              <a:buNone/>
              <a:defRPr b="0" i="0" sz="800" u="none" cap="none" strike="noStrike">
                <a:solidFill>
                  <a:schemeClr val="dk1"/>
                </a:solidFill>
                <a:latin typeface="Arial"/>
                <a:ea typeface="Arial"/>
                <a:cs typeface="Arial"/>
                <a:sym typeface="Arial"/>
              </a:defRPr>
            </a:lvl3pPr>
            <a:lvl4pPr indent="0" lvl="3" marL="0" algn="l">
              <a:spcBef>
                <a:spcPts val="0"/>
              </a:spcBef>
              <a:buNone/>
              <a:defRPr b="0" i="0" sz="800" u="none" cap="none" strike="noStrike">
                <a:solidFill>
                  <a:schemeClr val="dk1"/>
                </a:solidFill>
                <a:latin typeface="Arial"/>
                <a:ea typeface="Arial"/>
                <a:cs typeface="Arial"/>
                <a:sym typeface="Arial"/>
              </a:defRPr>
            </a:lvl4pPr>
            <a:lvl5pPr indent="0" lvl="4" marL="0" algn="l">
              <a:spcBef>
                <a:spcPts val="0"/>
              </a:spcBef>
              <a:buNone/>
              <a:defRPr b="0" i="0" sz="800" u="none" cap="none" strike="noStrike">
                <a:solidFill>
                  <a:schemeClr val="dk1"/>
                </a:solidFill>
                <a:latin typeface="Arial"/>
                <a:ea typeface="Arial"/>
                <a:cs typeface="Arial"/>
                <a:sym typeface="Arial"/>
              </a:defRPr>
            </a:lvl5pPr>
            <a:lvl6pPr indent="0" lvl="5" marL="0" algn="l">
              <a:spcBef>
                <a:spcPts val="0"/>
              </a:spcBef>
              <a:buNone/>
              <a:defRPr b="0" i="0" sz="800" u="none" cap="none" strike="noStrike">
                <a:solidFill>
                  <a:schemeClr val="dk1"/>
                </a:solidFill>
                <a:latin typeface="Arial"/>
                <a:ea typeface="Arial"/>
                <a:cs typeface="Arial"/>
                <a:sym typeface="Arial"/>
              </a:defRPr>
            </a:lvl6pPr>
            <a:lvl7pPr indent="0" lvl="6" marL="0" algn="l">
              <a:spcBef>
                <a:spcPts val="0"/>
              </a:spcBef>
              <a:buNone/>
              <a:defRPr b="0" i="0" sz="800" u="none" cap="none" strike="noStrike">
                <a:solidFill>
                  <a:schemeClr val="dk1"/>
                </a:solidFill>
                <a:latin typeface="Arial"/>
                <a:ea typeface="Arial"/>
                <a:cs typeface="Arial"/>
                <a:sym typeface="Arial"/>
              </a:defRPr>
            </a:lvl7pPr>
            <a:lvl8pPr indent="0" lvl="7" marL="0" algn="l">
              <a:spcBef>
                <a:spcPts val="0"/>
              </a:spcBef>
              <a:buNone/>
              <a:defRPr b="0" i="0" sz="800" u="none" cap="none" strike="noStrike">
                <a:solidFill>
                  <a:schemeClr val="dk1"/>
                </a:solidFill>
                <a:latin typeface="Arial"/>
                <a:ea typeface="Arial"/>
                <a:cs typeface="Arial"/>
                <a:sym typeface="Arial"/>
              </a:defRPr>
            </a:lvl8pPr>
            <a:lvl9pPr indent="0" lvl="8" marL="0" algn="l">
              <a:spcBef>
                <a:spcPts val="0"/>
              </a:spcBef>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96" name="Google Shape;396;p44"/>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44"/>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Elements_grey_green">
  <p:cSld name="Two_Elements_grey_green">
    <p:spTree>
      <p:nvGrpSpPr>
        <p:cNvPr id="398" name="Shape 398"/>
        <p:cNvGrpSpPr/>
        <p:nvPr/>
      </p:nvGrpSpPr>
      <p:grpSpPr>
        <a:xfrm>
          <a:off x="0" y="0"/>
          <a:ext cx="0" cy="0"/>
          <a:chOff x="0" y="0"/>
          <a:chExt cx="0" cy="0"/>
        </a:xfrm>
      </p:grpSpPr>
      <p:sp>
        <p:nvSpPr>
          <p:cNvPr id="399" name="Google Shape;399;p45"/>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45"/>
          <p:cNvSpPr/>
          <p:nvPr/>
        </p:nvSpPr>
        <p:spPr>
          <a:xfrm>
            <a:off x="0" y="879475"/>
            <a:ext cx="9144000" cy="3734700"/>
          </a:xfrm>
          <a:prstGeom prst="rect">
            <a:avLst/>
          </a:prstGeom>
          <a:solidFill>
            <a:srgbClr val="F2F2F2"/>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Franklin Gothic"/>
              <a:ea typeface="Franklin Gothic"/>
              <a:cs typeface="Franklin Gothic"/>
              <a:sym typeface="Franklin Gothic"/>
            </a:endParaRPr>
          </a:p>
        </p:txBody>
      </p:sp>
      <p:sp>
        <p:nvSpPr>
          <p:cNvPr id="401" name="Google Shape;401;p45"/>
          <p:cNvSpPr txBox="1"/>
          <p:nvPr>
            <p:ph idx="1" type="body"/>
          </p:nvPr>
        </p:nvSpPr>
        <p:spPr>
          <a:xfrm>
            <a:off x="1" y="887016"/>
            <a:ext cx="3155100" cy="3720000"/>
          </a:xfrm>
          <a:prstGeom prst="rect">
            <a:avLst/>
          </a:prstGeom>
          <a:solidFill>
            <a:schemeClr val="accent1"/>
          </a:solid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lt1"/>
              </a:buClr>
              <a:buSzPts val="1600"/>
              <a:buChar char="•"/>
              <a:defRPr sz="1600">
                <a:solidFill>
                  <a:schemeClr val="lt1"/>
                </a:solidFill>
              </a:defRPr>
            </a:lvl1pPr>
            <a:lvl2pPr indent="-317500" lvl="1" marL="914400" algn="l">
              <a:lnSpc>
                <a:spcPct val="90000"/>
              </a:lnSpc>
              <a:spcBef>
                <a:spcPts val="375"/>
              </a:spcBef>
              <a:spcAft>
                <a:spcPts val="0"/>
              </a:spcAft>
              <a:buClr>
                <a:schemeClr val="lt1"/>
              </a:buClr>
              <a:buSzPts val="1400"/>
              <a:buChar char="•"/>
              <a:defRPr sz="1400">
                <a:solidFill>
                  <a:schemeClr val="lt1"/>
                </a:solidFill>
              </a:defRPr>
            </a:lvl2pPr>
            <a:lvl3pPr indent="-317500" lvl="2" marL="1371600" algn="l">
              <a:lnSpc>
                <a:spcPct val="90000"/>
              </a:lnSpc>
              <a:spcBef>
                <a:spcPts val="375"/>
              </a:spcBef>
              <a:spcAft>
                <a:spcPts val="0"/>
              </a:spcAft>
              <a:buClr>
                <a:schemeClr val="lt1"/>
              </a:buClr>
              <a:buSzPts val="1400"/>
              <a:buChar char="•"/>
              <a:defRPr sz="1400">
                <a:solidFill>
                  <a:schemeClr val="lt1"/>
                </a:solidFill>
              </a:defRPr>
            </a:lvl3pPr>
            <a:lvl4pPr indent="-317500" lvl="3" marL="1828800" algn="l">
              <a:lnSpc>
                <a:spcPct val="90000"/>
              </a:lnSpc>
              <a:spcBef>
                <a:spcPts val="375"/>
              </a:spcBef>
              <a:spcAft>
                <a:spcPts val="0"/>
              </a:spcAft>
              <a:buClr>
                <a:schemeClr val="lt1"/>
              </a:buClr>
              <a:buSzPts val="1400"/>
              <a:buChar char="•"/>
              <a:defRPr sz="1400">
                <a:solidFill>
                  <a:schemeClr val="lt1"/>
                </a:solidFill>
              </a:defRPr>
            </a:lvl4pPr>
            <a:lvl5pPr indent="-317500" lvl="4" marL="2286000" algn="l">
              <a:lnSpc>
                <a:spcPct val="90000"/>
              </a:lnSpc>
              <a:spcBef>
                <a:spcPts val="375"/>
              </a:spcBef>
              <a:spcAft>
                <a:spcPts val="0"/>
              </a:spcAft>
              <a:buClr>
                <a:schemeClr val="lt1"/>
              </a:buClr>
              <a:buSzPts val="1400"/>
              <a:buChar char="•"/>
              <a:defRPr sz="1400">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402" name="Google Shape;402;p45"/>
          <p:cNvSpPr txBox="1"/>
          <p:nvPr>
            <p:ph idx="2" type="body"/>
          </p:nvPr>
        </p:nvSpPr>
        <p:spPr>
          <a:xfrm>
            <a:off x="3146611" y="887016"/>
            <a:ext cx="5997300" cy="3720000"/>
          </a:xfrm>
          <a:prstGeom prst="rect">
            <a:avLst/>
          </a:prstGeom>
          <a:no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accent1"/>
              </a:buClr>
              <a:buSzPts val="1600"/>
              <a:buChar char="•"/>
              <a:defRPr sz="1600">
                <a:solidFill>
                  <a:schemeClr val="dk1"/>
                </a:solidFill>
              </a:defRPr>
            </a:lvl1pPr>
            <a:lvl2pPr indent="-317500" lvl="1" marL="914400" algn="l">
              <a:lnSpc>
                <a:spcPct val="90000"/>
              </a:lnSpc>
              <a:spcBef>
                <a:spcPts val="375"/>
              </a:spcBef>
              <a:spcAft>
                <a:spcPts val="0"/>
              </a:spcAft>
              <a:buClr>
                <a:schemeClr val="accent1"/>
              </a:buClr>
              <a:buSzPts val="1400"/>
              <a:buChar char="•"/>
              <a:defRPr sz="1400">
                <a:solidFill>
                  <a:schemeClr val="dk1"/>
                </a:solidFill>
              </a:defRPr>
            </a:lvl2pPr>
            <a:lvl3pPr indent="-317500" lvl="2" marL="1371600" algn="l">
              <a:lnSpc>
                <a:spcPct val="90000"/>
              </a:lnSpc>
              <a:spcBef>
                <a:spcPts val="375"/>
              </a:spcBef>
              <a:spcAft>
                <a:spcPts val="0"/>
              </a:spcAft>
              <a:buClr>
                <a:schemeClr val="accent1"/>
              </a:buClr>
              <a:buSzPts val="1400"/>
              <a:buChar char="•"/>
              <a:defRPr sz="1400">
                <a:solidFill>
                  <a:schemeClr val="dk1"/>
                </a:solidFill>
              </a:defRPr>
            </a:lvl3pPr>
            <a:lvl4pPr indent="-317500" lvl="3" marL="1828800" algn="l">
              <a:lnSpc>
                <a:spcPct val="90000"/>
              </a:lnSpc>
              <a:spcBef>
                <a:spcPts val="375"/>
              </a:spcBef>
              <a:spcAft>
                <a:spcPts val="0"/>
              </a:spcAft>
              <a:buClr>
                <a:schemeClr val="accent1"/>
              </a:buClr>
              <a:buSzPts val="1400"/>
              <a:buChar char="•"/>
              <a:defRPr sz="1400">
                <a:solidFill>
                  <a:schemeClr val="dk1"/>
                </a:solidFill>
              </a:defRPr>
            </a:lvl4pPr>
            <a:lvl5pPr indent="-317500" lvl="4" marL="2286000" algn="l">
              <a:lnSpc>
                <a:spcPct val="90000"/>
              </a:lnSpc>
              <a:spcBef>
                <a:spcPts val="375"/>
              </a:spcBef>
              <a:spcAft>
                <a:spcPts val="0"/>
              </a:spcAft>
              <a:buClr>
                <a:schemeClr val="accent1"/>
              </a:buClr>
              <a:buSzPts val="1400"/>
              <a:buChar char="•"/>
              <a:defRPr sz="1400">
                <a:solidFill>
                  <a:schemeClr val="dk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403" name="Google Shape;403;p45"/>
          <p:cNvSpPr txBox="1"/>
          <p:nvPr>
            <p:ph idx="12" type="sldNum"/>
          </p:nvPr>
        </p:nvSpPr>
        <p:spPr>
          <a:xfrm>
            <a:off x="338137" y="4744094"/>
            <a:ext cx="440400" cy="2739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404" name="Google Shape;404;p45"/>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p45"/>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CELERATE slide content" showMasterSp="0">
  <p:cSld name="EXCELERATE slide content">
    <p:spTree>
      <p:nvGrpSpPr>
        <p:cNvPr id="406" name="Shape 406"/>
        <p:cNvGrpSpPr/>
        <p:nvPr/>
      </p:nvGrpSpPr>
      <p:grpSpPr>
        <a:xfrm>
          <a:off x="0" y="0"/>
          <a:ext cx="0" cy="0"/>
          <a:chOff x="0" y="0"/>
          <a:chExt cx="0" cy="0"/>
        </a:xfrm>
      </p:grpSpPr>
      <p:pic>
        <p:nvPicPr>
          <p:cNvPr descr="Excelerate_whitebackground.png" id="407" name="Google Shape;407;p46"/>
          <p:cNvPicPr preferRelativeResize="0"/>
          <p:nvPr/>
        </p:nvPicPr>
        <p:blipFill rotWithShape="1">
          <a:blip r:embed="rId2">
            <a:alphaModFix/>
          </a:blip>
          <a:srcRect b="0" l="0" r="0" t="0"/>
          <a:stretch/>
        </p:blipFill>
        <p:spPr>
          <a:xfrm>
            <a:off x="5867401" y="4348976"/>
            <a:ext cx="1597024" cy="584975"/>
          </a:xfrm>
          <a:prstGeom prst="rect">
            <a:avLst/>
          </a:prstGeom>
          <a:noFill/>
          <a:ln>
            <a:noFill/>
          </a:ln>
        </p:spPr>
      </p:pic>
      <p:pic>
        <p:nvPicPr>
          <p:cNvPr id="408" name="Google Shape;408;p46"/>
          <p:cNvPicPr preferRelativeResize="0"/>
          <p:nvPr/>
        </p:nvPicPr>
        <p:blipFill rotWithShape="1">
          <a:blip r:embed="rId3">
            <a:alphaModFix/>
          </a:blip>
          <a:srcRect b="0" l="0" r="0" t="0"/>
          <a:stretch/>
        </p:blipFill>
        <p:spPr>
          <a:xfrm>
            <a:off x="7740651" y="4339518"/>
            <a:ext cx="1001713" cy="633723"/>
          </a:xfrm>
          <a:prstGeom prst="rect">
            <a:avLst/>
          </a:prstGeom>
          <a:noFill/>
          <a:ln>
            <a:noFill/>
          </a:ln>
        </p:spPr>
      </p:pic>
      <p:sp>
        <p:nvSpPr>
          <p:cNvPr id="409" name="Google Shape;409;p46"/>
          <p:cNvSpPr txBox="1"/>
          <p:nvPr>
            <p:ph type="title"/>
          </p:nvPr>
        </p:nvSpPr>
        <p:spPr>
          <a:xfrm>
            <a:off x="539750" y="250031"/>
            <a:ext cx="8153400" cy="3774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accent1"/>
              </a:buClr>
              <a:buSzPts val="1100"/>
              <a:buFont typeface="Corbel"/>
              <a:buNone/>
              <a:defRPr b="0" i="0" sz="2400" u="none" cap="none" strike="noStrike">
                <a:solidFill>
                  <a:schemeClr val="accent1"/>
                </a:solidFill>
                <a:latin typeface="Corbel"/>
                <a:ea typeface="Corbel"/>
                <a:cs typeface="Corbel"/>
                <a:sym typeface="Corbel"/>
              </a:defRPr>
            </a:lvl1pPr>
            <a:lvl2pPr lvl="1" marR="0" algn="l">
              <a:lnSpc>
                <a:spcPct val="100000"/>
              </a:lnSpc>
              <a:spcBef>
                <a:spcPts val="0"/>
              </a:spcBef>
              <a:spcAft>
                <a:spcPts val="0"/>
              </a:spcAft>
              <a:buClr>
                <a:schemeClr val="accent1"/>
              </a:buClr>
              <a:buSzPts val="1100"/>
              <a:buFont typeface="Corbel"/>
              <a:buNone/>
              <a:defRPr b="0" i="0" sz="2400" u="none" cap="none" strike="noStrike">
                <a:solidFill>
                  <a:schemeClr val="accent1"/>
                </a:solidFill>
                <a:latin typeface="Corbel"/>
                <a:ea typeface="Corbel"/>
                <a:cs typeface="Corbel"/>
                <a:sym typeface="Corbel"/>
              </a:defRPr>
            </a:lvl2pPr>
            <a:lvl3pPr lvl="2" marR="0" algn="l">
              <a:lnSpc>
                <a:spcPct val="100000"/>
              </a:lnSpc>
              <a:spcBef>
                <a:spcPts val="0"/>
              </a:spcBef>
              <a:spcAft>
                <a:spcPts val="0"/>
              </a:spcAft>
              <a:buClr>
                <a:schemeClr val="accent1"/>
              </a:buClr>
              <a:buSzPts val="1100"/>
              <a:buFont typeface="Corbel"/>
              <a:buNone/>
              <a:defRPr b="0" i="0" sz="2400" u="none" cap="none" strike="noStrike">
                <a:solidFill>
                  <a:schemeClr val="accent1"/>
                </a:solidFill>
                <a:latin typeface="Corbel"/>
                <a:ea typeface="Corbel"/>
                <a:cs typeface="Corbel"/>
                <a:sym typeface="Corbel"/>
              </a:defRPr>
            </a:lvl3pPr>
            <a:lvl4pPr lvl="3" marR="0" algn="l">
              <a:lnSpc>
                <a:spcPct val="100000"/>
              </a:lnSpc>
              <a:spcBef>
                <a:spcPts val="0"/>
              </a:spcBef>
              <a:spcAft>
                <a:spcPts val="0"/>
              </a:spcAft>
              <a:buClr>
                <a:schemeClr val="accent1"/>
              </a:buClr>
              <a:buSzPts val="1100"/>
              <a:buFont typeface="Corbel"/>
              <a:buNone/>
              <a:defRPr b="0" i="0" sz="2400" u="none" cap="none" strike="noStrike">
                <a:solidFill>
                  <a:schemeClr val="accent1"/>
                </a:solidFill>
                <a:latin typeface="Corbel"/>
                <a:ea typeface="Corbel"/>
                <a:cs typeface="Corbel"/>
                <a:sym typeface="Corbel"/>
              </a:defRPr>
            </a:lvl4pPr>
            <a:lvl5pPr lvl="4" marR="0" algn="l">
              <a:lnSpc>
                <a:spcPct val="100000"/>
              </a:lnSpc>
              <a:spcBef>
                <a:spcPts val="0"/>
              </a:spcBef>
              <a:spcAft>
                <a:spcPts val="0"/>
              </a:spcAft>
              <a:buClr>
                <a:schemeClr val="accent1"/>
              </a:buClr>
              <a:buSzPts val="1100"/>
              <a:buFont typeface="Corbel"/>
              <a:buNone/>
              <a:defRPr b="0" i="0" sz="2400" u="none" cap="none" strike="noStrike">
                <a:solidFill>
                  <a:schemeClr val="accent1"/>
                </a:solidFill>
                <a:latin typeface="Corbel"/>
                <a:ea typeface="Corbel"/>
                <a:cs typeface="Corbel"/>
                <a:sym typeface="Corbel"/>
              </a:defRPr>
            </a:lvl5pPr>
            <a:lvl6pPr lvl="5" marR="0" algn="l">
              <a:lnSpc>
                <a:spcPct val="100000"/>
              </a:lnSpc>
              <a:spcBef>
                <a:spcPts val="0"/>
              </a:spcBef>
              <a:spcAft>
                <a:spcPts val="0"/>
              </a:spcAft>
              <a:buClr>
                <a:schemeClr val="accent1"/>
              </a:buClr>
              <a:buSzPts val="1100"/>
              <a:buFont typeface="Arial"/>
              <a:buNone/>
              <a:defRPr b="0" i="0" sz="2400" u="none" cap="none" strike="noStrike">
                <a:solidFill>
                  <a:schemeClr val="accent1"/>
                </a:solidFill>
                <a:latin typeface="Arial"/>
                <a:ea typeface="Arial"/>
                <a:cs typeface="Arial"/>
                <a:sym typeface="Arial"/>
              </a:defRPr>
            </a:lvl6pPr>
            <a:lvl7pPr lvl="6" marR="0" algn="l">
              <a:lnSpc>
                <a:spcPct val="100000"/>
              </a:lnSpc>
              <a:spcBef>
                <a:spcPts val="0"/>
              </a:spcBef>
              <a:spcAft>
                <a:spcPts val="0"/>
              </a:spcAft>
              <a:buClr>
                <a:schemeClr val="accent1"/>
              </a:buClr>
              <a:buSzPts val="1100"/>
              <a:buFont typeface="Arial"/>
              <a:buNone/>
              <a:defRPr b="0" i="0" sz="2400" u="none" cap="none" strike="noStrike">
                <a:solidFill>
                  <a:schemeClr val="accent1"/>
                </a:solidFill>
                <a:latin typeface="Arial"/>
                <a:ea typeface="Arial"/>
                <a:cs typeface="Arial"/>
                <a:sym typeface="Arial"/>
              </a:defRPr>
            </a:lvl7pPr>
            <a:lvl8pPr lvl="7" marR="0" algn="l">
              <a:lnSpc>
                <a:spcPct val="100000"/>
              </a:lnSpc>
              <a:spcBef>
                <a:spcPts val="0"/>
              </a:spcBef>
              <a:spcAft>
                <a:spcPts val="0"/>
              </a:spcAft>
              <a:buClr>
                <a:schemeClr val="accent1"/>
              </a:buClr>
              <a:buSzPts val="1100"/>
              <a:buFont typeface="Arial"/>
              <a:buNone/>
              <a:defRPr b="0" i="0" sz="2400" u="none" cap="none" strike="noStrike">
                <a:solidFill>
                  <a:schemeClr val="accent1"/>
                </a:solidFill>
                <a:latin typeface="Arial"/>
                <a:ea typeface="Arial"/>
                <a:cs typeface="Arial"/>
                <a:sym typeface="Arial"/>
              </a:defRPr>
            </a:lvl8pPr>
            <a:lvl9pPr lvl="8" marR="0" algn="l">
              <a:lnSpc>
                <a:spcPct val="100000"/>
              </a:lnSpc>
              <a:spcBef>
                <a:spcPts val="0"/>
              </a:spcBef>
              <a:spcAft>
                <a:spcPts val="0"/>
              </a:spcAft>
              <a:buClr>
                <a:schemeClr val="accent1"/>
              </a:buClr>
              <a:buSzPts val="1100"/>
              <a:buFont typeface="Arial"/>
              <a:buNone/>
              <a:defRPr b="0" i="0" sz="2400" u="none" cap="none" strike="noStrike">
                <a:solidFill>
                  <a:schemeClr val="accent1"/>
                </a:solidFill>
                <a:latin typeface="Arial"/>
                <a:ea typeface="Arial"/>
                <a:cs typeface="Arial"/>
                <a:sym typeface="Arial"/>
              </a:defRPr>
            </a:lvl9pPr>
          </a:lstStyle>
          <a:p/>
        </p:txBody>
      </p:sp>
      <p:sp>
        <p:nvSpPr>
          <p:cNvPr id="410" name="Google Shape;410;p46"/>
          <p:cNvSpPr txBox="1"/>
          <p:nvPr>
            <p:ph idx="1" type="body"/>
          </p:nvPr>
        </p:nvSpPr>
        <p:spPr>
          <a:xfrm>
            <a:off x="533400" y="1144192"/>
            <a:ext cx="8153400" cy="3263400"/>
          </a:xfrm>
          <a:prstGeom prst="rect">
            <a:avLst/>
          </a:prstGeom>
          <a:noFill/>
          <a:ln>
            <a:noFill/>
          </a:ln>
        </p:spPr>
        <p:txBody>
          <a:bodyPr anchorCtr="0" anchor="t" bIns="0" lIns="0" spcFirstLastPara="1" rIns="0" wrap="square" tIns="0">
            <a:noAutofit/>
          </a:bodyPr>
          <a:lstStyle>
            <a:lvl1pPr indent="-342900" lvl="0" marL="457200" marR="0" algn="l">
              <a:lnSpc>
                <a:spcPct val="90000"/>
              </a:lnSpc>
              <a:spcBef>
                <a:spcPts val="400"/>
              </a:spcBef>
              <a:spcAft>
                <a:spcPts val="0"/>
              </a:spcAft>
              <a:buClr>
                <a:schemeClr val="accent1"/>
              </a:buClr>
              <a:buSzPts val="1800"/>
              <a:buFont typeface="Corbel"/>
              <a:buChar char="•"/>
              <a:defRPr b="0" i="0" sz="1800" u="none" cap="none" strike="noStrike">
                <a:solidFill>
                  <a:schemeClr val="dk1"/>
                </a:solidFill>
                <a:latin typeface="Corbel"/>
                <a:ea typeface="Corbel"/>
                <a:cs typeface="Corbel"/>
                <a:sym typeface="Corbel"/>
              </a:defRPr>
            </a:lvl1pPr>
            <a:lvl2pPr indent="-323850" lvl="1" marL="914400" marR="0" algn="l">
              <a:lnSpc>
                <a:spcPct val="90000"/>
              </a:lnSpc>
              <a:spcBef>
                <a:spcPts val="500"/>
              </a:spcBef>
              <a:spcAft>
                <a:spcPts val="0"/>
              </a:spcAft>
              <a:buClr>
                <a:schemeClr val="accent1"/>
              </a:buClr>
              <a:buSzPts val="1500"/>
              <a:buFont typeface="Times"/>
              <a:buChar char="•"/>
              <a:defRPr b="0" i="0" sz="1500" u="none" cap="none" strike="noStrike">
                <a:solidFill>
                  <a:schemeClr val="dk1"/>
                </a:solidFill>
                <a:latin typeface="Corbel"/>
                <a:ea typeface="Corbel"/>
                <a:cs typeface="Corbel"/>
                <a:sym typeface="Corbel"/>
              </a:defRPr>
            </a:lvl2pPr>
            <a:lvl3pPr indent="-323850" lvl="2" marL="1371600" marR="0" algn="l">
              <a:lnSpc>
                <a:spcPct val="90000"/>
              </a:lnSpc>
              <a:spcBef>
                <a:spcPts val="500"/>
              </a:spcBef>
              <a:spcAft>
                <a:spcPts val="0"/>
              </a:spcAft>
              <a:buClr>
                <a:schemeClr val="accent1"/>
              </a:buClr>
              <a:buSzPts val="1500"/>
              <a:buFont typeface="Times"/>
              <a:buChar char="•"/>
              <a:defRPr b="0" i="0" sz="1500" u="none" cap="none" strike="noStrike">
                <a:solidFill>
                  <a:schemeClr val="dk1"/>
                </a:solidFill>
                <a:latin typeface="Corbel"/>
                <a:ea typeface="Corbel"/>
                <a:cs typeface="Corbel"/>
                <a:sym typeface="Corbel"/>
              </a:defRPr>
            </a:lvl3pPr>
            <a:lvl4pPr indent="-323850" lvl="3" marL="1828800" marR="0" algn="l">
              <a:lnSpc>
                <a:spcPct val="90000"/>
              </a:lnSpc>
              <a:spcBef>
                <a:spcPts val="500"/>
              </a:spcBef>
              <a:spcAft>
                <a:spcPts val="0"/>
              </a:spcAft>
              <a:buClr>
                <a:schemeClr val="accent1"/>
              </a:buClr>
              <a:buSzPts val="1500"/>
              <a:buFont typeface="Times"/>
              <a:buChar char="•"/>
              <a:defRPr b="0" i="0" sz="1500" u="none" cap="none" strike="noStrike">
                <a:solidFill>
                  <a:schemeClr val="dk1"/>
                </a:solidFill>
                <a:latin typeface="Corbel"/>
                <a:ea typeface="Corbel"/>
                <a:cs typeface="Corbel"/>
                <a:sym typeface="Corbel"/>
              </a:defRPr>
            </a:lvl4pPr>
            <a:lvl5pPr indent="-323850" lvl="4" marL="2286000" marR="0" algn="l">
              <a:lnSpc>
                <a:spcPct val="90000"/>
              </a:lnSpc>
              <a:spcBef>
                <a:spcPts val="500"/>
              </a:spcBef>
              <a:spcAft>
                <a:spcPts val="0"/>
              </a:spcAft>
              <a:buClr>
                <a:schemeClr val="accent1"/>
              </a:buClr>
              <a:buSzPts val="1500"/>
              <a:buFont typeface="Times"/>
              <a:buChar char="•"/>
              <a:defRPr b="0" i="0" sz="1500" u="none" cap="none" strike="noStrike">
                <a:solidFill>
                  <a:schemeClr val="dk1"/>
                </a:solidFill>
                <a:latin typeface="Corbel"/>
                <a:ea typeface="Corbel"/>
                <a:cs typeface="Corbel"/>
                <a:sym typeface="Corbel"/>
              </a:defRPr>
            </a:lvl5pPr>
            <a:lvl6pPr indent="-323850" lvl="5" marL="2743200" marR="0" algn="l">
              <a:lnSpc>
                <a:spcPct val="90000"/>
              </a:lnSpc>
              <a:spcBef>
                <a:spcPts val="500"/>
              </a:spcBef>
              <a:spcAft>
                <a:spcPts val="0"/>
              </a:spcAft>
              <a:buClr>
                <a:schemeClr val="accent1"/>
              </a:buClr>
              <a:buSzPts val="1500"/>
              <a:buFont typeface="Times"/>
              <a:buChar char="•"/>
              <a:defRPr b="0" i="0" sz="1500" u="none" cap="none" strike="noStrike">
                <a:solidFill>
                  <a:schemeClr val="dk1"/>
                </a:solidFill>
                <a:latin typeface="Arial"/>
                <a:ea typeface="Arial"/>
                <a:cs typeface="Arial"/>
                <a:sym typeface="Arial"/>
              </a:defRPr>
            </a:lvl6pPr>
            <a:lvl7pPr indent="-323850" lvl="6" marL="3200400" marR="0" algn="l">
              <a:lnSpc>
                <a:spcPct val="90000"/>
              </a:lnSpc>
              <a:spcBef>
                <a:spcPts val="300"/>
              </a:spcBef>
              <a:spcAft>
                <a:spcPts val="0"/>
              </a:spcAft>
              <a:buClr>
                <a:schemeClr val="accent1"/>
              </a:buClr>
              <a:buSzPts val="1500"/>
              <a:buFont typeface="Times"/>
              <a:buChar char="•"/>
              <a:defRPr b="0" i="0" sz="1500" u="none" cap="none" strike="noStrike">
                <a:solidFill>
                  <a:schemeClr val="dk1"/>
                </a:solidFill>
                <a:latin typeface="Arial"/>
                <a:ea typeface="Arial"/>
                <a:cs typeface="Arial"/>
                <a:sym typeface="Arial"/>
              </a:defRPr>
            </a:lvl7pPr>
            <a:lvl8pPr indent="-323850" lvl="7" marL="3657600" marR="0" algn="l">
              <a:lnSpc>
                <a:spcPct val="90000"/>
              </a:lnSpc>
              <a:spcBef>
                <a:spcPts val="300"/>
              </a:spcBef>
              <a:spcAft>
                <a:spcPts val="0"/>
              </a:spcAft>
              <a:buClr>
                <a:schemeClr val="accent1"/>
              </a:buClr>
              <a:buSzPts val="1500"/>
              <a:buFont typeface="Times"/>
              <a:buChar char="•"/>
              <a:defRPr b="0" i="0" sz="1500" u="none" cap="none" strike="noStrike">
                <a:solidFill>
                  <a:schemeClr val="dk1"/>
                </a:solidFill>
                <a:latin typeface="Arial"/>
                <a:ea typeface="Arial"/>
                <a:cs typeface="Arial"/>
                <a:sym typeface="Arial"/>
              </a:defRPr>
            </a:lvl8pPr>
            <a:lvl9pPr indent="-323850" lvl="8" marL="4114800" marR="0" algn="l">
              <a:lnSpc>
                <a:spcPct val="90000"/>
              </a:lnSpc>
              <a:spcBef>
                <a:spcPts val="300"/>
              </a:spcBef>
              <a:spcAft>
                <a:spcPts val="0"/>
              </a:spcAft>
              <a:buClr>
                <a:schemeClr val="accent1"/>
              </a:buClr>
              <a:buSzPts val="1500"/>
              <a:buFont typeface="Times"/>
              <a:buChar char="•"/>
              <a:defRPr b="0" i="0" sz="1500" u="none" cap="none" strike="noStrike">
                <a:solidFill>
                  <a:schemeClr val="dk1"/>
                </a:solidFill>
                <a:latin typeface="Arial"/>
                <a:ea typeface="Arial"/>
                <a:cs typeface="Arial"/>
                <a:sym typeface="Arial"/>
              </a:defRPr>
            </a:lvl9pPr>
          </a:lstStyle>
          <a:p/>
        </p:txBody>
      </p:sp>
      <p:sp>
        <p:nvSpPr>
          <p:cNvPr id="411" name="Google Shape;411;p46"/>
          <p:cNvSpPr txBox="1"/>
          <p:nvPr>
            <p:ph idx="11" type="ftr"/>
          </p:nvPr>
        </p:nvSpPr>
        <p:spPr>
          <a:xfrm>
            <a:off x="539750" y="4650583"/>
            <a:ext cx="39723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accent1"/>
              </a:buClr>
              <a:buSzPts val="1100"/>
              <a:buFont typeface="Corbel"/>
              <a:buNone/>
              <a:defRPr b="0" i="0" sz="1400" u="none" cap="none" strike="noStrike">
                <a:solidFill>
                  <a:schemeClr val="accent1"/>
                </a:solidFill>
                <a:latin typeface="Corbel"/>
                <a:ea typeface="Corbel"/>
                <a:cs typeface="Corbel"/>
                <a:sym typeface="Corbel"/>
              </a:defRPr>
            </a:lvl1pPr>
            <a:lvl2pPr lvl="1" marR="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412" name="Shape 412"/>
        <p:cNvGrpSpPr/>
        <p:nvPr/>
      </p:nvGrpSpPr>
      <p:grpSpPr>
        <a:xfrm>
          <a:off x="0" y="0"/>
          <a:ext cx="0" cy="0"/>
          <a:chOff x="0" y="0"/>
          <a:chExt cx="0" cy="0"/>
        </a:xfrm>
      </p:grpSpPr>
      <p:sp>
        <p:nvSpPr>
          <p:cNvPr id="413" name="Google Shape;413;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4" name="Shape 414"/>
        <p:cNvGrpSpPr/>
        <p:nvPr/>
      </p:nvGrpSpPr>
      <p:grpSpPr>
        <a:xfrm>
          <a:off x="0" y="0"/>
          <a:ext cx="0" cy="0"/>
          <a:chOff x="0" y="0"/>
          <a:chExt cx="0" cy="0"/>
        </a:xfrm>
      </p:grpSpPr>
      <p:sp>
        <p:nvSpPr>
          <p:cNvPr id="415" name="Google Shape;415;p48"/>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6" name="Google Shape;416;p48"/>
          <p:cNvSpPr txBox="1"/>
          <p:nvPr>
            <p:ph idx="1" type="body"/>
          </p:nvPr>
        </p:nvSpPr>
        <p:spPr>
          <a:xfrm>
            <a:off x="533400" y="914400"/>
            <a:ext cx="8153400" cy="3263400"/>
          </a:xfrm>
          <a:prstGeom prst="rect">
            <a:avLst/>
          </a:prstGeom>
          <a:noFill/>
          <a:ln>
            <a:noFill/>
          </a:ln>
        </p:spPr>
        <p:txBody>
          <a:bodyPr anchorCtr="0" anchor="t" bIns="0" lIns="0" spcFirstLastPara="1" rIns="0" wrap="square" tIns="0">
            <a:noAutofit/>
          </a:bodyPr>
          <a:lstStyle>
            <a:lvl1pPr indent="-368300" lvl="0" marL="457200" algn="l">
              <a:lnSpc>
                <a:spcPct val="100000"/>
              </a:lnSpc>
              <a:spcBef>
                <a:spcPts val="400"/>
              </a:spcBef>
              <a:spcAft>
                <a:spcPts val="0"/>
              </a:spcAft>
              <a:buSzPts val="2200"/>
              <a:buChar char="•"/>
              <a:defRPr>
                <a:solidFill>
                  <a:srgbClr val="595959"/>
                </a:solidFill>
              </a:defRPr>
            </a:lvl1pPr>
            <a:lvl2pPr indent="-336550" lvl="1" marL="914400" algn="l">
              <a:lnSpc>
                <a:spcPct val="100000"/>
              </a:lnSpc>
              <a:spcBef>
                <a:spcPts val="400"/>
              </a:spcBef>
              <a:spcAft>
                <a:spcPts val="0"/>
              </a:spcAft>
              <a:buClr>
                <a:schemeClr val="accent1"/>
              </a:buClr>
              <a:buSzPts val="1700"/>
              <a:buChar char="•"/>
              <a:defRPr>
                <a:solidFill>
                  <a:srgbClr val="595959"/>
                </a:solidFill>
              </a:defRPr>
            </a:lvl2pPr>
            <a:lvl3pPr indent="-323850" lvl="2" marL="1371600" algn="l">
              <a:lnSpc>
                <a:spcPct val="100000"/>
              </a:lnSpc>
              <a:spcBef>
                <a:spcPts val="400"/>
              </a:spcBef>
              <a:spcAft>
                <a:spcPts val="0"/>
              </a:spcAft>
              <a:buClr>
                <a:schemeClr val="accent1"/>
              </a:buClr>
              <a:buSzPts val="1500"/>
              <a:buChar char="•"/>
              <a:defRPr>
                <a:solidFill>
                  <a:srgbClr val="595959"/>
                </a:solidFill>
              </a:defRPr>
            </a:lvl3pPr>
            <a:lvl4pPr indent="-323850" lvl="3" marL="1828800" algn="l">
              <a:lnSpc>
                <a:spcPct val="100000"/>
              </a:lnSpc>
              <a:spcBef>
                <a:spcPts val="400"/>
              </a:spcBef>
              <a:spcAft>
                <a:spcPts val="0"/>
              </a:spcAft>
              <a:buSzPts val="1500"/>
              <a:buChar char="•"/>
              <a:defRPr>
                <a:solidFill>
                  <a:srgbClr val="595959"/>
                </a:solidFill>
              </a:defRPr>
            </a:lvl4pPr>
            <a:lvl5pPr indent="-323850" lvl="4" marL="2286000" algn="l">
              <a:lnSpc>
                <a:spcPct val="100000"/>
              </a:lnSpc>
              <a:spcBef>
                <a:spcPts val="400"/>
              </a:spcBef>
              <a:spcAft>
                <a:spcPts val="0"/>
              </a:spcAft>
              <a:buSzPts val="1500"/>
              <a:buChar char="•"/>
              <a:defRPr>
                <a:solidFill>
                  <a:srgbClr val="595959"/>
                </a:solidFill>
              </a:defRPr>
            </a:lvl5pPr>
            <a:lvl6pPr indent="-317500" lvl="5" marL="2743200" algn="l">
              <a:lnSpc>
                <a:spcPct val="100000"/>
              </a:lnSpc>
              <a:spcBef>
                <a:spcPts val="4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 layout 11">
    <p:spTree>
      <p:nvGrpSpPr>
        <p:cNvPr id="417" name="Shape 417"/>
        <p:cNvGrpSpPr/>
        <p:nvPr/>
      </p:nvGrpSpPr>
      <p:grpSpPr>
        <a:xfrm>
          <a:off x="0" y="0"/>
          <a:ext cx="0" cy="0"/>
          <a:chOff x="0" y="0"/>
          <a:chExt cx="0" cy="0"/>
        </a:xfrm>
      </p:grpSpPr>
      <p:sp>
        <p:nvSpPr>
          <p:cNvPr id="418" name="Google Shape;418;p49"/>
          <p:cNvSpPr txBox="1"/>
          <p:nvPr>
            <p:ph idx="1" type="body"/>
          </p:nvPr>
        </p:nvSpPr>
        <p:spPr>
          <a:xfrm>
            <a:off x="6443663" y="870347"/>
            <a:ext cx="2700600" cy="12588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419" name="Google Shape;419;p49"/>
          <p:cNvSpPr txBox="1"/>
          <p:nvPr>
            <p:ph idx="2" type="body"/>
          </p:nvPr>
        </p:nvSpPr>
        <p:spPr>
          <a:xfrm>
            <a:off x="6443663" y="2135557"/>
            <a:ext cx="2700600" cy="1236600"/>
          </a:xfrm>
          <a:prstGeom prst="rect">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420" name="Google Shape;420;p49"/>
          <p:cNvSpPr txBox="1"/>
          <p:nvPr>
            <p:ph idx="3" type="body"/>
          </p:nvPr>
        </p:nvSpPr>
        <p:spPr>
          <a:xfrm>
            <a:off x="6443663" y="3378568"/>
            <a:ext cx="2700600" cy="1245900"/>
          </a:xfrm>
          <a:prstGeom prst="rect">
            <a:avLst/>
          </a:prstGeom>
          <a:solidFill>
            <a:schemeClr val="accent1"/>
          </a:solidFill>
          <a:ln>
            <a:noFill/>
          </a:ln>
        </p:spPr>
        <p:txBody>
          <a:bodyPr anchorCtr="0" anchor="ctr" bIns="0" lIns="0" spcFirstLastPara="1" rIns="0" wrap="square" tIns="0">
            <a:noAutofit/>
          </a:bodyPr>
          <a:lstStyle>
            <a:lvl1pPr indent="-304800" lvl="0" marL="457200" algn="ctr">
              <a:lnSpc>
                <a:spcPct val="100000"/>
              </a:lnSpc>
              <a:spcBef>
                <a:spcPts val="200"/>
              </a:spcBef>
              <a:spcAft>
                <a:spcPts val="0"/>
              </a:spcAft>
              <a:buSzPts val="1200"/>
              <a:buFont typeface="Libre Franklin"/>
              <a:buChar char="•"/>
              <a:defRPr sz="1200">
                <a:solidFill>
                  <a:schemeClr val="lt1"/>
                </a:solidFill>
              </a:defRPr>
            </a:lvl1pPr>
            <a:lvl2pPr indent="-317500" lvl="1" marL="914400" algn="l">
              <a:lnSpc>
                <a:spcPct val="100000"/>
              </a:lnSpc>
              <a:spcBef>
                <a:spcPts val="300"/>
              </a:spcBef>
              <a:spcAft>
                <a:spcPts val="0"/>
              </a:spcAft>
              <a:buSzPts val="1400"/>
              <a:buChar char="•"/>
              <a:defRPr/>
            </a:lvl2pPr>
            <a:lvl3pPr indent="-228600" lvl="2" marL="1371600" algn="l">
              <a:lnSpc>
                <a:spcPct val="100000"/>
              </a:lnSpc>
              <a:spcBef>
                <a:spcPts val="300"/>
              </a:spcBef>
              <a:spcAft>
                <a:spcPts val="0"/>
              </a:spcAft>
              <a:buSzPts val="1400"/>
              <a:buNone/>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421" name="Google Shape;421;p49"/>
          <p:cNvSpPr txBox="1"/>
          <p:nvPr>
            <p:ph idx="4" type="body"/>
          </p:nvPr>
        </p:nvSpPr>
        <p:spPr>
          <a:xfrm>
            <a:off x="0" y="870347"/>
            <a:ext cx="2700600" cy="12588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422" name="Google Shape;422;p49"/>
          <p:cNvSpPr txBox="1"/>
          <p:nvPr>
            <p:ph idx="5" type="body"/>
          </p:nvPr>
        </p:nvSpPr>
        <p:spPr>
          <a:xfrm>
            <a:off x="0" y="2135557"/>
            <a:ext cx="2700600" cy="1236600"/>
          </a:xfrm>
          <a:prstGeom prst="rect">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Arial"/>
                <a:ea typeface="Arial"/>
                <a:cs typeface="Arial"/>
                <a:sym typeface="Arial"/>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423" name="Google Shape;423;p49"/>
          <p:cNvSpPr txBox="1"/>
          <p:nvPr>
            <p:ph idx="6" type="body"/>
          </p:nvPr>
        </p:nvSpPr>
        <p:spPr>
          <a:xfrm>
            <a:off x="0" y="3378568"/>
            <a:ext cx="2700600" cy="1245900"/>
          </a:xfrm>
          <a:prstGeom prst="rect">
            <a:avLst/>
          </a:prstGeom>
          <a:solidFill>
            <a:schemeClr val="accent1"/>
          </a:solidFill>
          <a:ln>
            <a:noFill/>
          </a:ln>
        </p:spPr>
        <p:txBody>
          <a:bodyPr anchorCtr="0" anchor="ctr" bIns="0" lIns="0" spcFirstLastPara="1" rIns="0" wrap="square" tIns="0">
            <a:noAutofit/>
          </a:bodyPr>
          <a:lstStyle>
            <a:lvl1pPr indent="-304800" lvl="0" marL="457200" algn="ctr">
              <a:lnSpc>
                <a:spcPct val="100000"/>
              </a:lnSpc>
              <a:spcBef>
                <a:spcPts val="200"/>
              </a:spcBef>
              <a:spcAft>
                <a:spcPts val="0"/>
              </a:spcAft>
              <a:buSzPts val="1200"/>
              <a:buFont typeface="Libre Franklin"/>
              <a:buChar char="•"/>
              <a:defRPr sz="1200">
                <a:solidFill>
                  <a:schemeClr val="lt1"/>
                </a:solidFill>
              </a:defRPr>
            </a:lvl1pPr>
            <a:lvl2pPr indent="-317500" lvl="1" marL="914400" algn="l">
              <a:lnSpc>
                <a:spcPct val="100000"/>
              </a:lnSpc>
              <a:spcBef>
                <a:spcPts val="300"/>
              </a:spcBef>
              <a:spcAft>
                <a:spcPts val="0"/>
              </a:spcAft>
              <a:buSzPts val="1400"/>
              <a:buChar char="•"/>
              <a:defRPr/>
            </a:lvl2pPr>
            <a:lvl3pPr indent="-228600" lvl="2" marL="1371600" algn="l">
              <a:lnSpc>
                <a:spcPct val="100000"/>
              </a:lnSpc>
              <a:spcBef>
                <a:spcPts val="300"/>
              </a:spcBef>
              <a:spcAft>
                <a:spcPts val="0"/>
              </a:spcAft>
              <a:buSzPts val="1400"/>
              <a:buNone/>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424" name="Google Shape;424;p49"/>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5" name="Google Shape;425;p49"/>
          <p:cNvSpPr/>
          <p:nvPr>
            <p:ph idx="7" type="pic"/>
          </p:nvPr>
        </p:nvSpPr>
        <p:spPr>
          <a:xfrm>
            <a:off x="2700338" y="879475"/>
            <a:ext cx="3758100" cy="3744900"/>
          </a:xfrm>
          <a:prstGeom prst="rect">
            <a:avLst/>
          </a:prstGeom>
          <a:noFill/>
          <a:ln>
            <a:noFill/>
          </a:ln>
        </p:spPr>
      </p:sp>
      <p:cxnSp>
        <p:nvCxnSpPr>
          <p:cNvPr id="426" name="Google Shape;426;p49"/>
          <p:cNvCxnSpPr/>
          <p:nvPr/>
        </p:nvCxnSpPr>
        <p:spPr>
          <a:xfrm>
            <a:off x="6443663" y="2119209"/>
            <a:ext cx="2700300" cy="0"/>
          </a:xfrm>
          <a:prstGeom prst="straightConnector1">
            <a:avLst/>
          </a:prstGeom>
          <a:noFill/>
          <a:ln cap="flat" cmpd="sng" w="12700">
            <a:solidFill>
              <a:schemeClr val="lt1"/>
            </a:solidFill>
            <a:prstDash val="solid"/>
            <a:miter lim="800000"/>
            <a:headEnd len="sm" w="sm" type="none"/>
            <a:tailEnd len="sm" w="sm" type="none"/>
          </a:ln>
        </p:spPr>
      </p:cxnSp>
      <p:cxnSp>
        <p:nvCxnSpPr>
          <p:cNvPr id="427" name="Google Shape;427;p49"/>
          <p:cNvCxnSpPr/>
          <p:nvPr/>
        </p:nvCxnSpPr>
        <p:spPr>
          <a:xfrm>
            <a:off x="6443663" y="3371937"/>
            <a:ext cx="2700300" cy="0"/>
          </a:xfrm>
          <a:prstGeom prst="straightConnector1">
            <a:avLst/>
          </a:prstGeom>
          <a:noFill/>
          <a:ln cap="flat" cmpd="sng" w="12700">
            <a:solidFill>
              <a:schemeClr val="lt1"/>
            </a:solidFill>
            <a:prstDash val="solid"/>
            <a:miter lim="800000"/>
            <a:headEnd len="sm" w="sm" type="none"/>
            <a:tailEnd len="sm" w="sm" type="none"/>
          </a:ln>
        </p:spPr>
      </p:cxnSp>
      <p:cxnSp>
        <p:nvCxnSpPr>
          <p:cNvPr id="428" name="Google Shape;428;p49"/>
          <p:cNvCxnSpPr/>
          <p:nvPr/>
        </p:nvCxnSpPr>
        <p:spPr>
          <a:xfrm>
            <a:off x="-2857" y="2119209"/>
            <a:ext cx="2700300" cy="0"/>
          </a:xfrm>
          <a:prstGeom prst="straightConnector1">
            <a:avLst/>
          </a:prstGeom>
          <a:noFill/>
          <a:ln cap="flat" cmpd="sng" w="12700">
            <a:solidFill>
              <a:schemeClr val="lt1"/>
            </a:solidFill>
            <a:prstDash val="solid"/>
            <a:miter lim="800000"/>
            <a:headEnd len="sm" w="sm" type="none"/>
            <a:tailEnd len="sm" w="sm" type="none"/>
          </a:ln>
        </p:spPr>
      </p:cxnSp>
      <p:cxnSp>
        <p:nvCxnSpPr>
          <p:cNvPr id="429" name="Google Shape;429;p49"/>
          <p:cNvCxnSpPr/>
          <p:nvPr/>
        </p:nvCxnSpPr>
        <p:spPr>
          <a:xfrm>
            <a:off x="-2857" y="3371937"/>
            <a:ext cx="2700300" cy="0"/>
          </a:xfrm>
          <a:prstGeom prst="straightConnector1">
            <a:avLst/>
          </a:prstGeom>
          <a:noFill/>
          <a:ln cap="flat" cmpd="sng" w="12700">
            <a:solidFill>
              <a:schemeClr val="lt1"/>
            </a:solidFill>
            <a:prstDash val="solid"/>
            <a:miter lim="800000"/>
            <a:headEnd len="sm" w="sm" type="none"/>
            <a:tailEnd len="sm" w="sm" type="none"/>
          </a:ln>
        </p:spPr>
      </p:cxnSp>
      <p:sp>
        <p:nvSpPr>
          <p:cNvPr id="430" name="Google Shape;430;p49"/>
          <p:cNvSpPr txBox="1"/>
          <p:nvPr>
            <p:ph idx="12" type="sldNum"/>
          </p:nvPr>
        </p:nvSpPr>
        <p:spPr>
          <a:xfrm>
            <a:off x="338137" y="4744094"/>
            <a:ext cx="440400" cy="2739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431" name="Google Shape;431;p49"/>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p49"/>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3" name="Shape 433"/>
        <p:cNvGrpSpPr/>
        <p:nvPr/>
      </p:nvGrpSpPr>
      <p:grpSpPr>
        <a:xfrm>
          <a:off x="0" y="0"/>
          <a:ext cx="0" cy="0"/>
          <a:chOff x="0" y="0"/>
          <a:chExt cx="0" cy="0"/>
        </a:xfrm>
      </p:grpSpPr>
      <p:sp>
        <p:nvSpPr>
          <p:cNvPr id="434" name="Google Shape;434;p50"/>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5" name="Google Shape;435;p50"/>
          <p:cNvSpPr txBox="1"/>
          <p:nvPr>
            <p:ph idx="1" type="body"/>
          </p:nvPr>
        </p:nvSpPr>
        <p:spPr>
          <a:xfrm>
            <a:off x="533400" y="914401"/>
            <a:ext cx="4000500" cy="3263400"/>
          </a:xfrm>
          <a:prstGeom prst="rect">
            <a:avLst/>
          </a:prstGeom>
          <a:noFill/>
          <a:ln>
            <a:noFill/>
          </a:ln>
        </p:spPr>
        <p:txBody>
          <a:bodyPr anchorCtr="0" anchor="t" bIns="0" lIns="0" spcFirstLastPara="1" rIns="0" wrap="square" tIns="0">
            <a:noAutofit/>
          </a:bodyPr>
          <a:lstStyle>
            <a:lvl1pPr indent="-387350" lvl="0" marL="457200" algn="l">
              <a:lnSpc>
                <a:spcPct val="100000"/>
              </a:lnSpc>
              <a:spcBef>
                <a:spcPts val="400"/>
              </a:spcBef>
              <a:spcAft>
                <a:spcPts val="0"/>
              </a:spcAft>
              <a:buSzPts val="2500"/>
              <a:buChar char="•"/>
              <a:defRPr sz="2100"/>
            </a:lvl1pPr>
            <a:lvl2pPr indent="-342900" lvl="1" marL="914400" algn="l">
              <a:lnSpc>
                <a:spcPct val="100000"/>
              </a:lnSpc>
              <a:spcBef>
                <a:spcPts val="400"/>
              </a:spcBef>
              <a:spcAft>
                <a:spcPts val="0"/>
              </a:spcAft>
              <a:buSzPts val="1800"/>
              <a:buChar char="•"/>
              <a:defRPr sz="1800"/>
            </a:lvl2pPr>
            <a:lvl3pPr indent="-323850" lvl="2" marL="1371600" algn="l">
              <a:lnSpc>
                <a:spcPct val="100000"/>
              </a:lnSpc>
              <a:spcBef>
                <a:spcPts val="400"/>
              </a:spcBef>
              <a:spcAft>
                <a:spcPts val="0"/>
              </a:spcAft>
              <a:buSzPts val="1500"/>
              <a:buChar char="•"/>
              <a:defRPr sz="1500"/>
            </a:lvl3pPr>
            <a:lvl4pPr indent="-317500" lvl="3" marL="1828800" algn="l">
              <a:lnSpc>
                <a:spcPct val="100000"/>
              </a:lnSpc>
              <a:spcBef>
                <a:spcPts val="400"/>
              </a:spcBef>
              <a:spcAft>
                <a:spcPts val="0"/>
              </a:spcAft>
              <a:buSzPts val="1400"/>
              <a:buChar char="•"/>
              <a:defRPr sz="1400"/>
            </a:lvl4pPr>
            <a:lvl5pPr indent="-317500" lvl="4" marL="2286000" algn="l">
              <a:lnSpc>
                <a:spcPct val="100000"/>
              </a:lnSpc>
              <a:spcBef>
                <a:spcPts val="400"/>
              </a:spcBef>
              <a:spcAft>
                <a:spcPts val="0"/>
              </a:spcAft>
              <a:buSzPts val="1400"/>
              <a:buChar char="•"/>
              <a:defRPr sz="1400"/>
            </a:lvl5pPr>
            <a:lvl6pPr indent="-317500" lvl="5" marL="2743200" algn="l">
              <a:lnSpc>
                <a:spcPct val="100000"/>
              </a:lnSpc>
              <a:spcBef>
                <a:spcPts val="400"/>
              </a:spcBef>
              <a:spcAft>
                <a:spcPts val="0"/>
              </a:spcAft>
              <a:buSzPts val="1400"/>
              <a:buChar char="•"/>
              <a:defRPr sz="1400"/>
            </a:lvl6pPr>
            <a:lvl7pPr indent="-317500" lvl="6" marL="3200400" algn="l">
              <a:lnSpc>
                <a:spcPct val="100000"/>
              </a:lnSpc>
              <a:spcBef>
                <a:spcPts val="300"/>
              </a:spcBef>
              <a:spcAft>
                <a:spcPts val="0"/>
              </a:spcAft>
              <a:buSzPts val="1400"/>
              <a:buChar char="•"/>
              <a:defRPr sz="1400"/>
            </a:lvl7pPr>
            <a:lvl8pPr indent="-317500" lvl="7" marL="3657600" algn="l">
              <a:lnSpc>
                <a:spcPct val="100000"/>
              </a:lnSpc>
              <a:spcBef>
                <a:spcPts val="300"/>
              </a:spcBef>
              <a:spcAft>
                <a:spcPts val="0"/>
              </a:spcAft>
              <a:buSzPts val="1400"/>
              <a:buChar char="•"/>
              <a:defRPr sz="1400"/>
            </a:lvl8pPr>
            <a:lvl9pPr indent="-317500" lvl="8" marL="4114800" algn="l">
              <a:lnSpc>
                <a:spcPct val="100000"/>
              </a:lnSpc>
              <a:spcBef>
                <a:spcPts val="300"/>
              </a:spcBef>
              <a:spcAft>
                <a:spcPts val="0"/>
              </a:spcAft>
              <a:buSzPts val="1400"/>
              <a:buChar char="•"/>
              <a:defRPr sz="1400"/>
            </a:lvl9pPr>
          </a:lstStyle>
          <a:p/>
        </p:txBody>
      </p:sp>
      <p:sp>
        <p:nvSpPr>
          <p:cNvPr id="436" name="Google Shape;436;p50"/>
          <p:cNvSpPr txBox="1"/>
          <p:nvPr>
            <p:ph idx="2" type="body"/>
          </p:nvPr>
        </p:nvSpPr>
        <p:spPr>
          <a:xfrm>
            <a:off x="4686300" y="914401"/>
            <a:ext cx="4000500" cy="3263400"/>
          </a:xfrm>
          <a:prstGeom prst="rect">
            <a:avLst/>
          </a:prstGeom>
          <a:noFill/>
          <a:ln>
            <a:noFill/>
          </a:ln>
        </p:spPr>
        <p:txBody>
          <a:bodyPr anchorCtr="0" anchor="t" bIns="0" lIns="0" spcFirstLastPara="1" rIns="0" wrap="square" tIns="0">
            <a:noAutofit/>
          </a:bodyPr>
          <a:lstStyle>
            <a:lvl1pPr indent="-387350" lvl="0" marL="457200" algn="l">
              <a:lnSpc>
                <a:spcPct val="100000"/>
              </a:lnSpc>
              <a:spcBef>
                <a:spcPts val="400"/>
              </a:spcBef>
              <a:spcAft>
                <a:spcPts val="0"/>
              </a:spcAft>
              <a:buSzPts val="2500"/>
              <a:buChar char="•"/>
              <a:defRPr sz="2100"/>
            </a:lvl1pPr>
            <a:lvl2pPr indent="-342900" lvl="1" marL="914400" algn="l">
              <a:lnSpc>
                <a:spcPct val="100000"/>
              </a:lnSpc>
              <a:spcBef>
                <a:spcPts val="400"/>
              </a:spcBef>
              <a:spcAft>
                <a:spcPts val="0"/>
              </a:spcAft>
              <a:buSzPts val="1800"/>
              <a:buChar char="•"/>
              <a:defRPr sz="1800"/>
            </a:lvl2pPr>
            <a:lvl3pPr indent="-323850" lvl="2" marL="1371600" algn="l">
              <a:lnSpc>
                <a:spcPct val="100000"/>
              </a:lnSpc>
              <a:spcBef>
                <a:spcPts val="400"/>
              </a:spcBef>
              <a:spcAft>
                <a:spcPts val="0"/>
              </a:spcAft>
              <a:buSzPts val="1500"/>
              <a:buChar char="•"/>
              <a:defRPr sz="1500"/>
            </a:lvl3pPr>
            <a:lvl4pPr indent="-317500" lvl="3" marL="1828800" algn="l">
              <a:lnSpc>
                <a:spcPct val="100000"/>
              </a:lnSpc>
              <a:spcBef>
                <a:spcPts val="400"/>
              </a:spcBef>
              <a:spcAft>
                <a:spcPts val="0"/>
              </a:spcAft>
              <a:buSzPts val="1400"/>
              <a:buChar char="•"/>
              <a:defRPr sz="1400"/>
            </a:lvl4pPr>
            <a:lvl5pPr indent="-317500" lvl="4" marL="2286000" algn="l">
              <a:lnSpc>
                <a:spcPct val="100000"/>
              </a:lnSpc>
              <a:spcBef>
                <a:spcPts val="400"/>
              </a:spcBef>
              <a:spcAft>
                <a:spcPts val="0"/>
              </a:spcAft>
              <a:buSzPts val="1400"/>
              <a:buChar char="•"/>
              <a:defRPr sz="1400"/>
            </a:lvl5pPr>
            <a:lvl6pPr indent="-317500" lvl="5" marL="2743200" algn="l">
              <a:lnSpc>
                <a:spcPct val="100000"/>
              </a:lnSpc>
              <a:spcBef>
                <a:spcPts val="400"/>
              </a:spcBef>
              <a:spcAft>
                <a:spcPts val="0"/>
              </a:spcAft>
              <a:buSzPts val="1400"/>
              <a:buChar char="•"/>
              <a:defRPr sz="1400"/>
            </a:lvl6pPr>
            <a:lvl7pPr indent="-317500" lvl="6" marL="3200400" algn="l">
              <a:lnSpc>
                <a:spcPct val="100000"/>
              </a:lnSpc>
              <a:spcBef>
                <a:spcPts val="300"/>
              </a:spcBef>
              <a:spcAft>
                <a:spcPts val="0"/>
              </a:spcAft>
              <a:buSzPts val="1400"/>
              <a:buChar char="•"/>
              <a:defRPr sz="1400"/>
            </a:lvl7pPr>
            <a:lvl8pPr indent="-317500" lvl="7" marL="3657600" algn="l">
              <a:lnSpc>
                <a:spcPct val="100000"/>
              </a:lnSpc>
              <a:spcBef>
                <a:spcPts val="300"/>
              </a:spcBef>
              <a:spcAft>
                <a:spcPts val="0"/>
              </a:spcAft>
              <a:buSzPts val="1400"/>
              <a:buChar char="•"/>
              <a:defRPr sz="1400"/>
            </a:lvl8pPr>
            <a:lvl9pPr indent="-317500" lvl="8" marL="4114800" algn="l">
              <a:lnSpc>
                <a:spcPct val="100000"/>
              </a:lnSpc>
              <a:spcBef>
                <a:spcPts val="300"/>
              </a:spcBef>
              <a:spcAft>
                <a:spcPts val="0"/>
              </a:spcAft>
              <a:buSzPts val="1400"/>
              <a:buChar char="•"/>
              <a:defRPr sz="1400"/>
            </a:lvl9pPr>
          </a:lstStyle>
          <a:p/>
        </p:txBody>
      </p:sp>
      <p:sp>
        <p:nvSpPr>
          <p:cNvPr id="437" name="Google Shape;437;p50"/>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 layout 8">
    <p:spTree>
      <p:nvGrpSpPr>
        <p:cNvPr id="42" name="Shape 42"/>
        <p:cNvGrpSpPr/>
        <p:nvPr/>
      </p:nvGrpSpPr>
      <p:grpSpPr>
        <a:xfrm>
          <a:off x="0" y="0"/>
          <a:ext cx="0" cy="0"/>
          <a:chOff x="0" y="0"/>
          <a:chExt cx="0" cy="0"/>
        </a:xfrm>
      </p:grpSpPr>
      <p:sp>
        <p:nvSpPr>
          <p:cNvPr id="43" name="Google Shape;43;p6"/>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4" name="Google Shape;44;p6"/>
          <p:cNvCxnSpPr/>
          <p:nvPr/>
        </p:nvCxnSpPr>
        <p:spPr>
          <a:xfrm>
            <a:off x="-1" y="868209"/>
            <a:ext cx="9144000" cy="0"/>
          </a:xfrm>
          <a:prstGeom prst="straightConnector1">
            <a:avLst/>
          </a:prstGeom>
          <a:noFill/>
          <a:ln cap="flat" cmpd="sng" w="9525">
            <a:solidFill>
              <a:srgbClr val="C4C7C6"/>
            </a:solidFill>
            <a:prstDash val="solid"/>
            <a:miter lim="800000"/>
            <a:headEnd len="sm" w="sm" type="none"/>
            <a:tailEnd len="sm" w="sm" type="none"/>
          </a:ln>
        </p:spPr>
      </p:cxnSp>
      <p:sp>
        <p:nvSpPr>
          <p:cNvPr id="45" name="Google Shape;45;p6"/>
          <p:cNvSpPr txBox="1"/>
          <p:nvPr>
            <p:ph idx="1" type="body"/>
          </p:nvPr>
        </p:nvSpPr>
        <p:spPr>
          <a:xfrm>
            <a:off x="0" y="4156473"/>
            <a:ext cx="9144000" cy="4716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300"/>
              </a:spcBef>
              <a:spcAft>
                <a:spcPts val="0"/>
              </a:spcAft>
              <a:buSzPts val="1400"/>
              <a:buFont typeface="Libre Franklin Thin"/>
              <a:buNone/>
              <a:defRPr sz="14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46" name="Google Shape;46;p6"/>
          <p:cNvSpPr/>
          <p:nvPr>
            <p:ph idx="2" type="pic"/>
          </p:nvPr>
        </p:nvSpPr>
        <p:spPr>
          <a:xfrm>
            <a:off x="-1" y="876301"/>
            <a:ext cx="3048000" cy="3281100"/>
          </a:xfrm>
          <a:prstGeom prst="rect">
            <a:avLst/>
          </a:prstGeom>
          <a:noFill/>
          <a:ln>
            <a:noFill/>
          </a:ln>
        </p:spPr>
      </p:sp>
      <p:sp>
        <p:nvSpPr>
          <p:cNvPr id="47" name="Google Shape;47;p6"/>
          <p:cNvSpPr/>
          <p:nvPr>
            <p:ph idx="3" type="pic"/>
          </p:nvPr>
        </p:nvSpPr>
        <p:spPr>
          <a:xfrm>
            <a:off x="6096004" y="876301"/>
            <a:ext cx="3048000" cy="3281100"/>
          </a:xfrm>
          <a:prstGeom prst="rect">
            <a:avLst/>
          </a:prstGeom>
          <a:noFill/>
          <a:ln>
            <a:noFill/>
          </a:ln>
        </p:spPr>
      </p:sp>
      <p:sp>
        <p:nvSpPr>
          <p:cNvPr id="48" name="Google Shape;48;p6"/>
          <p:cNvSpPr txBox="1"/>
          <p:nvPr>
            <p:ph idx="4" type="body"/>
          </p:nvPr>
        </p:nvSpPr>
        <p:spPr>
          <a:xfrm>
            <a:off x="3048004" y="876301"/>
            <a:ext cx="3048000" cy="3286200"/>
          </a:xfrm>
          <a:prstGeom prst="rect">
            <a:avLst/>
          </a:prstGeom>
          <a:solidFill>
            <a:srgbClr val="D8D8D8"/>
          </a:solidFill>
          <a:ln>
            <a:noFill/>
          </a:ln>
        </p:spPr>
        <p:txBody>
          <a:bodyPr anchorCtr="0" anchor="ctr" bIns="0" lIns="0" spcFirstLastPara="1" rIns="0" wrap="square" tIns="0">
            <a:noAutofit/>
          </a:bodyPr>
          <a:lstStyle>
            <a:lvl1pPr indent="-228600" lvl="0" marL="457200" algn="ctr">
              <a:lnSpc>
                <a:spcPct val="100000"/>
              </a:lnSpc>
              <a:spcBef>
                <a:spcPts val="200"/>
              </a:spcBef>
              <a:spcAft>
                <a:spcPts val="0"/>
              </a:spcAft>
              <a:buSzPts val="1200"/>
              <a:buFont typeface="Libre Franklin"/>
              <a:buNone/>
              <a:defRPr sz="1600">
                <a:solidFill>
                  <a:schemeClr val="dk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49" name="Google Shape;49;p6"/>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8" name="Shape 438"/>
        <p:cNvGrpSpPr/>
        <p:nvPr/>
      </p:nvGrpSpPr>
      <p:grpSpPr>
        <a:xfrm>
          <a:off x="0" y="0"/>
          <a:ext cx="0" cy="0"/>
          <a:chOff x="0" y="0"/>
          <a:chExt cx="0" cy="0"/>
        </a:xfrm>
      </p:grpSpPr>
      <p:sp>
        <p:nvSpPr>
          <p:cNvPr id="439" name="Google Shape;439;p51"/>
          <p:cNvSpPr txBox="1"/>
          <p:nvPr>
            <p:ph type="ctrTitle"/>
          </p:nvPr>
        </p:nvSpPr>
        <p:spPr>
          <a:xfrm>
            <a:off x="311708" y="744575"/>
            <a:ext cx="8520600" cy="2052600"/>
          </a:xfrm>
          <a:prstGeom prst="rect">
            <a:avLst/>
          </a:prstGeom>
        </p:spPr>
        <p:txBody>
          <a:bodyPr anchorCtr="0" anchor="b" bIns="45700" lIns="0" spcFirstLastPara="1" rIns="91425" wrap="square" tIns="4570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40" name="Google Shape;440;p51"/>
          <p:cNvSpPr txBox="1"/>
          <p:nvPr>
            <p:ph idx="1" type="subTitle"/>
          </p:nvPr>
        </p:nvSpPr>
        <p:spPr>
          <a:xfrm>
            <a:off x="311700" y="2834125"/>
            <a:ext cx="8520600" cy="792600"/>
          </a:xfrm>
          <a:prstGeom prst="rect">
            <a:avLst/>
          </a:prstGeom>
        </p:spPr>
        <p:txBody>
          <a:bodyPr anchorCtr="0" anchor="t" bIns="45700" lIns="0" spcFirstLastPara="1" rIns="91425" wrap="square" tIns="45700">
            <a:noAutofit/>
          </a:bodyPr>
          <a:lstStyle>
            <a:lvl1pPr lvl="0" algn="ctr">
              <a:lnSpc>
                <a:spcPct val="100000"/>
              </a:lnSpc>
              <a:spcBef>
                <a:spcPts val="750"/>
              </a:spcBef>
              <a:spcAft>
                <a:spcPts val="0"/>
              </a:spcAft>
              <a:buSzPts val="2800"/>
              <a:buNone/>
              <a:defRPr sz="2800"/>
            </a:lvl1pPr>
            <a:lvl2pPr lvl="1" algn="ctr">
              <a:lnSpc>
                <a:spcPct val="100000"/>
              </a:lnSpc>
              <a:spcBef>
                <a:spcPts val="375"/>
              </a:spcBef>
              <a:spcAft>
                <a:spcPts val="0"/>
              </a:spcAft>
              <a:buSzPts val="2800"/>
              <a:buNone/>
              <a:defRPr sz="2800"/>
            </a:lvl2pPr>
            <a:lvl3pPr lvl="2" algn="ctr">
              <a:lnSpc>
                <a:spcPct val="100000"/>
              </a:lnSpc>
              <a:spcBef>
                <a:spcPts val="375"/>
              </a:spcBef>
              <a:spcAft>
                <a:spcPts val="0"/>
              </a:spcAft>
              <a:buSzPts val="2800"/>
              <a:buNone/>
              <a:defRPr sz="2800"/>
            </a:lvl3pPr>
            <a:lvl4pPr lvl="3" algn="ctr">
              <a:lnSpc>
                <a:spcPct val="100000"/>
              </a:lnSpc>
              <a:spcBef>
                <a:spcPts val="375"/>
              </a:spcBef>
              <a:spcAft>
                <a:spcPts val="0"/>
              </a:spcAft>
              <a:buSzPts val="2800"/>
              <a:buNone/>
              <a:defRPr sz="2800"/>
            </a:lvl4pPr>
            <a:lvl5pPr lvl="4" algn="ctr">
              <a:lnSpc>
                <a:spcPct val="100000"/>
              </a:lnSpc>
              <a:spcBef>
                <a:spcPts val="375"/>
              </a:spcBef>
              <a:spcAft>
                <a:spcPts val="0"/>
              </a:spcAft>
              <a:buSzPts val="2800"/>
              <a:buNone/>
              <a:defRPr sz="2800"/>
            </a:lvl5pPr>
            <a:lvl6pPr lvl="5" algn="ctr">
              <a:lnSpc>
                <a:spcPct val="100000"/>
              </a:lnSpc>
              <a:spcBef>
                <a:spcPts val="375"/>
              </a:spcBef>
              <a:spcAft>
                <a:spcPts val="0"/>
              </a:spcAft>
              <a:buSzPts val="2800"/>
              <a:buNone/>
              <a:defRPr sz="2800"/>
            </a:lvl6pPr>
            <a:lvl7pPr lvl="6" algn="ctr">
              <a:lnSpc>
                <a:spcPct val="100000"/>
              </a:lnSpc>
              <a:spcBef>
                <a:spcPts val="375"/>
              </a:spcBef>
              <a:spcAft>
                <a:spcPts val="0"/>
              </a:spcAft>
              <a:buSzPts val="2800"/>
              <a:buNone/>
              <a:defRPr sz="2800"/>
            </a:lvl7pPr>
            <a:lvl8pPr lvl="7" algn="ctr">
              <a:lnSpc>
                <a:spcPct val="100000"/>
              </a:lnSpc>
              <a:spcBef>
                <a:spcPts val="375"/>
              </a:spcBef>
              <a:spcAft>
                <a:spcPts val="0"/>
              </a:spcAft>
              <a:buSzPts val="2800"/>
              <a:buNone/>
              <a:defRPr sz="2800"/>
            </a:lvl8pPr>
            <a:lvl9pPr lvl="8" algn="ctr">
              <a:lnSpc>
                <a:spcPct val="100000"/>
              </a:lnSpc>
              <a:spcBef>
                <a:spcPts val="375"/>
              </a:spcBef>
              <a:spcAft>
                <a:spcPts val="0"/>
              </a:spcAft>
              <a:buSzPts val="2800"/>
              <a:buNone/>
              <a:defRPr sz="2800"/>
            </a:lvl9pPr>
          </a:lstStyle>
          <a:p/>
        </p:txBody>
      </p:sp>
      <p:sp>
        <p:nvSpPr>
          <p:cNvPr id="441" name="Google Shape;441;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with_Footer">
  <p:cSld name="Blank_with_Footer">
    <p:spTree>
      <p:nvGrpSpPr>
        <p:cNvPr id="442" name="Shape 442"/>
        <p:cNvGrpSpPr/>
        <p:nvPr/>
      </p:nvGrpSpPr>
      <p:grpSpPr>
        <a:xfrm>
          <a:off x="0" y="0"/>
          <a:ext cx="0" cy="0"/>
          <a:chOff x="0" y="0"/>
          <a:chExt cx="0" cy="0"/>
        </a:xfrm>
      </p:grpSpPr>
      <p:sp>
        <p:nvSpPr>
          <p:cNvPr id="443" name="Google Shape;443;p52"/>
          <p:cNvSpPr txBox="1"/>
          <p:nvPr>
            <p:ph idx="12" type="sldNum"/>
          </p:nvPr>
        </p:nvSpPr>
        <p:spPr>
          <a:xfrm>
            <a:off x="338137" y="4744094"/>
            <a:ext cx="440400" cy="2739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800" u="none" cap="none" strike="noStrike">
                <a:solidFill>
                  <a:schemeClr val="dk1"/>
                </a:solidFill>
                <a:latin typeface="Arial"/>
                <a:ea typeface="Arial"/>
                <a:cs typeface="Arial"/>
                <a:sym typeface="Arial"/>
              </a:defRPr>
            </a:lvl1pPr>
            <a:lvl2pPr indent="0" lvl="1" marL="0" algn="l">
              <a:spcBef>
                <a:spcPts val="0"/>
              </a:spcBef>
              <a:buNone/>
              <a:defRPr b="0" i="0" sz="800" u="none" cap="none" strike="noStrike">
                <a:solidFill>
                  <a:schemeClr val="dk1"/>
                </a:solidFill>
                <a:latin typeface="Arial"/>
                <a:ea typeface="Arial"/>
                <a:cs typeface="Arial"/>
                <a:sym typeface="Arial"/>
              </a:defRPr>
            </a:lvl2pPr>
            <a:lvl3pPr indent="0" lvl="2" marL="0" algn="l">
              <a:spcBef>
                <a:spcPts val="0"/>
              </a:spcBef>
              <a:buNone/>
              <a:defRPr b="0" i="0" sz="800" u="none" cap="none" strike="noStrike">
                <a:solidFill>
                  <a:schemeClr val="dk1"/>
                </a:solidFill>
                <a:latin typeface="Arial"/>
                <a:ea typeface="Arial"/>
                <a:cs typeface="Arial"/>
                <a:sym typeface="Arial"/>
              </a:defRPr>
            </a:lvl3pPr>
            <a:lvl4pPr indent="0" lvl="3" marL="0" algn="l">
              <a:spcBef>
                <a:spcPts val="0"/>
              </a:spcBef>
              <a:buNone/>
              <a:defRPr b="0" i="0" sz="800" u="none" cap="none" strike="noStrike">
                <a:solidFill>
                  <a:schemeClr val="dk1"/>
                </a:solidFill>
                <a:latin typeface="Arial"/>
                <a:ea typeface="Arial"/>
                <a:cs typeface="Arial"/>
                <a:sym typeface="Arial"/>
              </a:defRPr>
            </a:lvl4pPr>
            <a:lvl5pPr indent="0" lvl="4" marL="0" algn="l">
              <a:spcBef>
                <a:spcPts val="0"/>
              </a:spcBef>
              <a:buNone/>
              <a:defRPr b="0" i="0" sz="800" u="none" cap="none" strike="noStrike">
                <a:solidFill>
                  <a:schemeClr val="dk1"/>
                </a:solidFill>
                <a:latin typeface="Arial"/>
                <a:ea typeface="Arial"/>
                <a:cs typeface="Arial"/>
                <a:sym typeface="Arial"/>
              </a:defRPr>
            </a:lvl5pPr>
            <a:lvl6pPr indent="0" lvl="5" marL="0" algn="l">
              <a:spcBef>
                <a:spcPts val="0"/>
              </a:spcBef>
              <a:buNone/>
              <a:defRPr b="0" i="0" sz="800" u="none" cap="none" strike="noStrike">
                <a:solidFill>
                  <a:schemeClr val="dk1"/>
                </a:solidFill>
                <a:latin typeface="Arial"/>
                <a:ea typeface="Arial"/>
                <a:cs typeface="Arial"/>
                <a:sym typeface="Arial"/>
              </a:defRPr>
            </a:lvl6pPr>
            <a:lvl7pPr indent="0" lvl="6" marL="0" algn="l">
              <a:spcBef>
                <a:spcPts val="0"/>
              </a:spcBef>
              <a:buNone/>
              <a:defRPr b="0" i="0" sz="800" u="none" cap="none" strike="noStrike">
                <a:solidFill>
                  <a:schemeClr val="dk1"/>
                </a:solidFill>
                <a:latin typeface="Arial"/>
                <a:ea typeface="Arial"/>
                <a:cs typeface="Arial"/>
                <a:sym typeface="Arial"/>
              </a:defRPr>
            </a:lvl7pPr>
            <a:lvl8pPr indent="0" lvl="7" marL="0" algn="l">
              <a:spcBef>
                <a:spcPts val="0"/>
              </a:spcBef>
              <a:buNone/>
              <a:defRPr b="0" i="0" sz="800" u="none" cap="none" strike="noStrike">
                <a:solidFill>
                  <a:schemeClr val="dk1"/>
                </a:solidFill>
                <a:latin typeface="Arial"/>
                <a:ea typeface="Arial"/>
                <a:cs typeface="Arial"/>
                <a:sym typeface="Arial"/>
              </a:defRPr>
            </a:lvl8pPr>
            <a:lvl9pPr indent="0" lvl="8" marL="0" algn="l">
              <a:spcBef>
                <a:spcPts val="0"/>
              </a:spcBef>
              <a:buNone/>
              <a:defRPr b="0" i="0" sz="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444" name="Google Shape;444;p52"/>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52"/>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85">
          <p15:clr>
            <a:srgbClr val="FBAE40"/>
          </p15:clr>
        </p15:guide>
        <p15:guide id="2" pos="2160">
          <p15:clr>
            <a:srgbClr val="FBAE40"/>
          </p15:clr>
        </p15:guide>
        <p15:guide id="3" orient="horz" pos="1964">
          <p15:clr>
            <a:srgbClr val="FBAE40"/>
          </p15:clr>
        </p15:guide>
        <p15:guide id="4" orient="horz" pos="1742">
          <p15:clr>
            <a:srgbClr val="FBAE40"/>
          </p15:clr>
        </p15:guide>
        <p15:guide id="5" orient="horz" pos="1521">
          <p15:clr>
            <a:srgbClr val="FBAE40"/>
          </p15:clr>
        </p15:guide>
        <p15:guide id="6" orient="horz" pos="1300">
          <p15:clr>
            <a:srgbClr val="FBAE40"/>
          </p15:clr>
        </p15:guide>
        <p15:guide id="7" orient="horz" pos="1079">
          <p15:clr>
            <a:srgbClr val="FBAE40"/>
          </p15:clr>
        </p15:guide>
        <p15:guide id="8" orient="horz" pos="858">
          <p15:clr>
            <a:srgbClr val="FBAE40"/>
          </p15:clr>
        </p15:guide>
        <p15:guide id="9" orient="horz" pos="637">
          <p15:clr>
            <a:srgbClr val="FBAE40"/>
          </p15:clr>
        </p15:guide>
        <p15:guide id="10" orient="horz" pos="411">
          <p15:clr>
            <a:srgbClr val="FBAE40"/>
          </p15:clr>
        </p15:guide>
        <p15:guide id="11" orient="horz" pos="194">
          <p15:clr>
            <a:srgbClr val="FBAE40"/>
          </p15:clr>
        </p15:guide>
        <p15:guide id="12" pos="2381">
          <p15:clr>
            <a:srgbClr val="FBAE40"/>
          </p15:clr>
        </p15:guide>
        <p15:guide id="13" pos="2603">
          <p15:clr>
            <a:srgbClr val="FBAE40"/>
          </p15:clr>
        </p15:guide>
        <p15:guide id="14" pos="2824">
          <p15:clr>
            <a:srgbClr val="FBAE40"/>
          </p15:clr>
        </p15:guide>
        <p15:guide id="15" pos="3044">
          <p15:clr>
            <a:srgbClr val="FBAE40"/>
          </p15:clr>
        </p15:guide>
        <p15:guide id="16" pos="3266">
          <p15:clr>
            <a:srgbClr val="FBAE40"/>
          </p15:clr>
        </p15:guide>
        <p15:guide id="17" pos="3487">
          <p15:clr>
            <a:srgbClr val="FBAE40"/>
          </p15:clr>
        </p15:guide>
        <p15:guide id="18" pos="3708">
          <p15:clr>
            <a:srgbClr val="FBAE40"/>
          </p15:clr>
        </p15:guide>
        <p15:guide id="19" pos="3929">
          <p15:clr>
            <a:srgbClr val="FBAE40"/>
          </p15:clr>
        </p15:guide>
        <p15:guide id="20" pos="4151">
          <p15:clr>
            <a:srgbClr val="FBAE40"/>
          </p15:clr>
        </p15:guide>
        <p15:guide id="21" pos="1939">
          <p15:clr>
            <a:srgbClr val="FBAE40"/>
          </p15:clr>
        </p15:guide>
        <p15:guide id="22" pos="1718">
          <p15:clr>
            <a:srgbClr val="FBAE40"/>
          </p15:clr>
        </p15:guide>
        <p15:guide id="23" pos="1496">
          <p15:clr>
            <a:srgbClr val="FBAE40"/>
          </p15:clr>
        </p15:guide>
        <p15:guide id="24" pos="1276">
          <p15:clr>
            <a:srgbClr val="FBAE40"/>
          </p15:clr>
        </p15:guide>
        <p15:guide id="25" pos="1055">
          <p15:clr>
            <a:srgbClr val="FBAE40"/>
          </p15:clr>
        </p15:guide>
        <p15:guide id="26" pos="833">
          <p15:clr>
            <a:srgbClr val="FBAE40"/>
          </p15:clr>
        </p15:guide>
        <p15:guide id="27" pos="612">
          <p15:clr>
            <a:srgbClr val="FBAE40"/>
          </p15:clr>
        </p15:guide>
        <p15:guide id="28" pos="391">
          <p15:clr>
            <a:srgbClr val="FBAE40"/>
          </p15:clr>
        </p15:guide>
        <p15:guide id="29" pos="17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46" name="Shape 446"/>
        <p:cNvGrpSpPr/>
        <p:nvPr/>
      </p:nvGrpSpPr>
      <p:grpSpPr>
        <a:xfrm>
          <a:off x="0" y="0"/>
          <a:ext cx="0" cy="0"/>
          <a:chOff x="0" y="0"/>
          <a:chExt cx="0" cy="0"/>
        </a:xfrm>
      </p:grpSpPr>
      <p:sp>
        <p:nvSpPr>
          <p:cNvPr id="447" name="Google Shape;447;p53"/>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2400"/>
              <a:buFont typeface="Arial"/>
              <a:buNone/>
              <a:defRPr b="1" i="0" sz="2400">
                <a:solidFill>
                  <a:schemeClr val="dk1"/>
                </a:solidFill>
                <a:latin typeface="Arial"/>
                <a:ea typeface="Arial"/>
                <a:cs typeface="Arial"/>
                <a:sym typeface="Aria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Elements_green_left_grey">
  <p:cSld name="Three Elements_green_left_grey">
    <p:spTree>
      <p:nvGrpSpPr>
        <p:cNvPr id="51" name="Shape 51"/>
        <p:cNvGrpSpPr/>
        <p:nvPr/>
      </p:nvGrpSpPr>
      <p:grpSpPr>
        <a:xfrm>
          <a:off x="0" y="0"/>
          <a:ext cx="0" cy="0"/>
          <a:chOff x="0" y="0"/>
          <a:chExt cx="0" cy="0"/>
        </a:xfrm>
      </p:grpSpPr>
      <p:sp>
        <p:nvSpPr>
          <p:cNvPr id="52" name="Google Shape;52;p7"/>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DM Serif Text"/>
                <a:ea typeface="DM Serif Text"/>
                <a:cs typeface="DM Serif Text"/>
                <a:sym typeface="DM Serif Tex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p:nvPr/>
        </p:nvSpPr>
        <p:spPr>
          <a:xfrm>
            <a:off x="0" y="879475"/>
            <a:ext cx="9144000" cy="3734700"/>
          </a:xfrm>
          <a:prstGeom prst="rect">
            <a:avLst/>
          </a:prstGeom>
          <a:solidFill>
            <a:srgbClr val="F2F2F2"/>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DM Sans"/>
              <a:ea typeface="DM Sans"/>
              <a:cs typeface="DM Sans"/>
              <a:sym typeface="DM Sans"/>
            </a:endParaRPr>
          </a:p>
        </p:txBody>
      </p:sp>
      <p:sp>
        <p:nvSpPr>
          <p:cNvPr id="54" name="Google Shape;54;p7"/>
          <p:cNvSpPr txBox="1"/>
          <p:nvPr>
            <p:ph idx="1" type="body"/>
          </p:nvPr>
        </p:nvSpPr>
        <p:spPr>
          <a:xfrm>
            <a:off x="3146611" y="887016"/>
            <a:ext cx="5997300" cy="3720000"/>
          </a:xfrm>
          <a:prstGeom prst="rect">
            <a:avLst/>
          </a:prstGeom>
          <a:no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accent1"/>
              </a:buClr>
              <a:buSzPts val="1600"/>
              <a:buChar char="•"/>
              <a:defRPr sz="1600">
                <a:solidFill>
                  <a:schemeClr val="dk1"/>
                </a:solidFill>
                <a:latin typeface="DM Sans"/>
                <a:ea typeface="DM Sans"/>
                <a:cs typeface="DM Sans"/>
                <a:sym typeface="DM Sans"/>
              </a:defRPr>
            </a:lvl1pPr>
            <a:lvl2pPr indent="-317500" lvl="1" marL="914400" algn="l">
              <a:lnSpc>
                <a:spcPct val="90000"/>
              </a:lnSpc>
              <a:spcBef>
                <a:spcPts val="375"/>
              </a:spcBef>
              <a:spcAft>
                <a:spcPts val="0"/>
              </a:spcAft>
              <a:buClr>
                <a:schemeClr val="accent1"/>
              </a:buClr>
              <a:buSzPts val="1400"/>
              <a:buChar char="•"/>
              <a:defRPr sz="1400">
                <a:solidFill>
                  <a:schemeClr val="dk1"/>
                </a:solidFill>
              </a:defRPr>
            </a:lvl2pPr>
            <a:lvl3pPr indent="-317500" lvl="2" marL="1371600" algn="l">
              <a:lnSpc>
                <a:spcPct val="90000"/>
              </a:lnSpc>
              <a:spcBef>
                <a:spcPts val="375"/>
              </a:spcBef>
              <a:spcAft>
                <a:spcPts val="0"/>
              </a:spcAft>
              <a:buClr>
                <a:schemeClr val="accent1"/>
              </a:buClr>
              <a:buSzPts val="1400"/>
              <a:buChar char="•"/>
              <a:defRPr sz="1400">
                <a:solidFill>
                  <a:schemeClr val="dk1"/>
                </a:solidFill>
              </a:defRPr>
            </a:lvl3pPr>
            <a:lvl4pPr indent="-317500" lvl="3" marL="1828800" algn="l">
              <a:lnSpc>
                <a:spcPct val="90000"/>
              </a:lnSpc>
              <a:spcBef>
                <a:spcPts val="375"/>
              </a:spcBef>
              <a:spcAft>
                <a:spcPts val="0"/>
              </a:spcAft>
              <a:buClr>
                <a:schemeClr val="accent1"/>
              </a:buClr>
              <a:buSzPts val="1400"/>
              <a:buChar char="•"/>
              <a:defRPr sz="1400">
                <a:solidFill>
                  <a:schemeClr val="dk1"/>
                </a:solidFill>
              </a:defRPr>
            </a:lvl4pPr>
            <a:lvl5pPr indent="-317500" lvl="4" marL="2286000" algn="l">
              <a:lnSpc>
                <a:spcPct val="90000"/>
              </a:lnSpc>
              <a:spcBef>
                <a:spcPts val="375"/>
              </a:spcBef>
              <a:spcAft>
                <a:spcPts val="0"/>
              </a:spcAft>
              <a:buClr>
                <a:schemeClr val="accent1"/>
              </a:buClr>
              <a:buSzPts val="1400"/>
              <a:buChar char="•"/>
              <a:defRPr sz="1400">
                <a:solidFill>
                  <a:schemeClr val="dk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55" name="Google Shape;55;p7"/>
          <p:cNvSpPr txBox="1"/>
          <p:nvPr>
            <p:ph idx="2" type="body"/>
          </p:nvPr>
        </p:nvSpPr>
        <p:spPr>
          <a:xfrm>
            <a:off x="794" y="880036"/>
            <a:ext cx="3155100" cy="1856100"/>
          </a:xfrm>
          <a:prstGeom prst="rect">
            <a:avLst/>
          </a:prstGeom>
          <a:solidFill>
            <a:schemeClr val="accent1"/>
          </a:solid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lt1"/>
              </a:buClr>
              <a:buSzPts val="1600"/>
              <a:buChar char="•"/>
              <a:defRPr sz="1600">
                <a:solidFill>
                  <a:schemeClr val="lt1"/>
                </a:solidFill>
                <a:latin typeface="DM Sans"/>
                <a:ea typeface="DM Sans"/>
                <a:cs typeface="DM Sans"/>
                <a:sym typeface="DM Sans"/>
              </a:defRPr>
            </a:lvl1pPr>
            <a:lvl2pPr indent="-317500" lvl="1" marL="914400" algn="l">
              <a:lnSpc>
                <a:spcPct val="90000"/>
              </a:lnSpc>
              <a:spcBef>
                <a:spcPts val="375"/>
              </a:spcBef>
              <a:spcAft>
                <a:spcPts val="0"/>
              </a:spcAft>
              <a:buClr>
                <a:schemeClr val="lt1"/>
              </a:buClr>
              <a:buSzPts val="1400"/>
              <a:buChar char="•"/>
              <a:defRPr sz="1400">
                <a:solidFill>
                  <a:schemeClr val="lt1"/>
                </a:solidFill>
              </a:defRPr>
            </a:lvl2pPr>
            <a:lvl3pPr indent="-317500" lvl="2" marL="1371600" algn="l">
              <a:lnSpc>
                <a:spcPct val="90000"/>
              </a:lnSpc>
              <a:spcBef>
                <a:spcPts val="375"/>
              </a:spcBef>
              <a:spcAft>
                <a:spcPts val="0"/>
              </a:spcAft>
              <a:buClr>
                <a:schemeClr val="lt1"/>
              </a:buClr>
              <a:buSzPts val="1400"/>
              <a:buChar char="•"/>
              <a:defRPr sz="1400">
                <a:solidFill>
                  <a:schemeClr val="lt1"/>
                </a:solidFill>
              </a:defRPr>
            </a:lvl3pPr>
            <a:lvl4pPr indent="-317500" lvl="3" marL="1828800" algn="l">
              <a:lnSpc>
                <a:spcPct val="90000"/>
              </a:lnSpc>
              <a:spcBef>
                <a:spcPts val="375"/>
              </a:spcBef>
              <a:spcAft>
                <a:spcPts val="0"/>
              </a:spcAft>
              <a:buClr>
                <a:schemeClr val="lt1"/>
              </a:buClr>
              <a:buSzPts val="1400"/>
              <a:buChar char="•"/>
              <a:defRPr sz="1400">
                <a:solidFill>
                  <a:schemeClr val="lt1"/>
                </a:solidFill>
              </a:defRPr>
            </a:lvl4pPr>
            <a:lvl5pPr indent="-317500" lvl="4" marL="2286000" algn="l">
              <a:lnSpc>
                <a:spcPct val="90000"/>
              </a:lnSpc>
              <a:spcBef>
                <a:spcPts val="375"/>
              </a:spcBef>
              <a:spcAft>
                <a:spcPts val="0"/>
              </a:spcAft>
              <a:buClr>
                <a:schemeClr val="lt1"/>
              </a:buClr>
              <a:buSzPts val="1400"/>
              <a:buChar char="•"/>
              <a:defRPr sz="1400">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56" name="Google Shape;56;p7"/>
          <p:cNvSpPr txBox="1"/>
          <p:nvPr>
            <p:ph idx="3" type="body"/>
          </p:nvPr>
        </p:nvSpPr>
        <p:spPr>
          <a:xfrm>
            <a:off x="794" y="2757758"/>
            <a:ext cx="3155100" cy="1856100"/>
          </a:xfrm>
          <a:prstGeom prst="rect">
            <a:avLst/>
          </a:prstGeom>
          <a:solidFill>
            <a:schemeClr val="dk2"/>
          </a:solidFill>
          <a:ln>
            <a:noFill/>
          </a:ln>
        </p:spPr>
        <p:txBody>
          <a:bodyPr anchorCtr="0" anchor="ctr" bIns="45700" lIns="0" spcFirstLastPara="1" rIns="91425" wrap="square" tIns="45700">
            <a:noAutofit/>
          </a:bodyPr>
          <a:lstStyle>
            <a:lvl1pPr indent="-330200" lvl="0" marL="457200" algn="l">
              <a:lnSpc>
                <a:spcPct val="90000"/>
              </a:lnSpc>
              <a:spcBef>
                <a:spcPts val="750"/>
              </a:spcBef>
              <a:spcAft>
                <a:spcPts val="0"/>
              </a:spcAft>
              <a:buClr>
                <a:schemeClr val="lt1"/>
              </a:buClr>
              <a:buSzPts val="1600"/>
              <a:buChar char="•"/>
              <a:defRPr sz="1600">
                <a:solidFill>
                  <a:schemeClr val="lt1"/>
                </a:solidFill>
                <a:latin typeface="DM Sans"/>
                <a:ea typeface="DM Sans"/>
                <a:cs typeface="DM Sans"/>
                <a:sym typeface="DM Sans"/>
              </a:defRPr>
            </a:lvl1pPr>
            <a:lvl2pPr indent="-317500" lvl="1" marL="914400" algn="l">
              <a:lnSpc>
                <a:spcPct val="90000"/>
              </a:lnSpc>
              <a:spcBef>
                <a:spcPts val="375"/>
              </a:spcBef>
              <a:spcAft>
                <a:spcPts val="0"/>
              </a:spcAft>
              <a:buClr>
                <a:schemeClr val="lt1"/>
              </a:buClr>
              <a:buSzPts val="1400"/>
              <a:buChar char="•"/>
              <a:defRPr sz="1400">
                <a:solidFill>
                  <a:schemeClr val="lt1"/>
                </a:solidFill>
              </a:defRPr>
            </a:lvl2pPr>
            <a:lvl3pPr indent="-317500" lvl="2" marL="1371600" algn="l">
              <a:lnSpc>
                <a:spcPct val="90000"/>
              </a:lnSpc>
              <a:spcBef>
                <a:spcPts val="375"/>
              </a:spcBef>
              <a:spcAft>
                <a:spcPts val="0"/>
              </a:spcAft>
              <a:buClr>
                <a:schemeClr val="lt1"/>
              </a:buClr>
              <a:buSzPts val="1400"/>
              <a:buChar char="•"/>
              <a:defRPr sz="1400">
                <a:solidFill>
                  <a:schemeClr val="lt1"/>
                </a:solidFill>
              </a:defRPr>
            </a:lvl3pPr>
            <a:lvl4pPr indent="-317500" lvl="3" marL="1828800" algn="l">
              <a:lnSpc>
                <a:spcPct val="90000"/>
              </a:lnSpc>
              <a:spcBef>
                <a:spcPts val="375"/>
              </a:spcBef>
              <a:spcAft>
                <a:spcPts val="0"/>
              </a:spcAft>
              <a:buClr>
                <a:schemeClr val="lt1"/>
              </a:buClr>
              <a:buSzPts val="1400"/>
              <a:buChar char="•"/>
              <a:defRPr sz="1400">
                <a:solidFill>
                  <a:schemeClr val="lt1"/>
                </a:solidFill>
              </a:defRPr>
            </a:lvl4pPr>
            <a:lvl5pPr indent="-317500" lvl="4" marL="2286000" algn="l">
              <a:lnSpc>
                <a:spcPct val="90000"/>
              </a:lnSpc>
              <a:spcBef>
                <a:spcPts val="375"/>
              </a:spcBef>
              <a:spcAft>
                <a:spcPts val="0"/>
              </a:spcAft>
              <a:buClr>
                <a:schemeClr val="lt1"/>
              </a:buClr>
              <a:buSzPts val="1400"/>
              <a:buChar char="•"/>
              <a:defRPr sz="1400">
                <a:solidFill>
                  <a:schemeClr val="lt1"/>
                </a:solidFill>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57" name="Google Shape;57;p7"/>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1">
  <p:cSld name="custom layout 16_1">
    <p:spTree>
      <p:nvGrpSpPr>
        <p:cNvPr id="59" name="Shape 59"/>
        <p:cNvGrpSpPr/>
        <p:nvPr/>
      </p:nvGrpSpPr>
      <p:grpSpPr>
        <a:xfrm>
          <a:off x="0" y="0"/>
          <a:ext cx="0" cy="0"/>
          <a:chOff x="0" y="0"/>
          <a:chExt cx="0" cy="0"/>
        </a:xfrm>
      </p:grpSpPr>
      <p:sp>
        <p:nvSpPr>
          <p:cNvPr id="60" name="Google Shape;60;p8"/>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1" name="Google Shape;61;p8"/>
          <p:cNvPicPr preferRelativeResize="0"/>
          <p:nvPr/>
        </p:nvPicPr>
        <p:blipFill rotWithShape="1">
          <a:blip r:embed="rId2">
            <a:alphaModFix/>
          </a:blip>
          <a:srcRect b="0" l="0" r="10" t="0"/>
          <a:stretch/>
        </p:blipFill>
        <p:spPr>
          <a:xfrm>
            <a:off x="0" y="0"/>
            <a:ext cx="9144000" cy="5151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 layout 3">
    <p:spTree>
      <p:nvGrpSpPr>
        <p:cNvPr id="62" name="Shape 62"/>
        <p:cNvGrpSpPr/>
        <p:nvPr/>
      </p:nvGrpSpPr>
      <p:grpSpPr>
        <a:xfrm>
          <a:off x="0" y="0"/>
          <a:ext cx="0" cy="0"/>
          <a:chOff x="0" y="0"/>
          <a:chExt cx="0" cy="0"/>
        </a:xfrm>
      </p:grpSpPr>
      <p:sp>
        <p:nvSpPr>
          <p:cNvPr id="63" name="Google Shape;63;p9"/>
          <p:cNvSpPr/>
          <p:nvPr/>
        </p:nvSpPr>
        <p:spPr>
          <a:xfrm>
            <a:off x="0" y="2764154"/>
            <a:ext cx="9144000" cy="1879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DM Sans"/>
              <a:ea typeface="DM Sans"/>
              <a:cs typeface="DM Sans"/>
              <a:sym typeface="DM Sans"/>
            </a:endParaRPr>
          </a:p>
        </p:txBody>
      </p:sp>
      <p:sp>
        <p:nvSpPr>
          <p:cNvPr id="64" name="Google Shape;64;p9"/>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2400"/>
              <a:buNone/>
              <a:defRPr sz="2400">
                <a:latin typeface="DM Serif Text"/>
                <a:ea typeface="DM Serif Text"/>
                <a:cs typeface="DM Serif Text"/>
                <a:sym typeface="DM Serif Text"/>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5" name="Google Shape;65;p9"/>
          <p:cNvSpPr/>
          <p:nvPr>
            <p:ph idx="2" type="pic"/>
          </p:nvPr>
        </p:nvSpPr>
        <p:spPr>
          <a:xfrm>
            <a:off x="-1" y="879476"/>
            <a:ext cx="3048000" cy="1871700"/>
          </a:xfrm>
          <a:prstGeom prst="rect">
            <a:avLst/>
          </a:prstGeom>
          <a:noFill/>
          <a:ln>
            <a:noFill/>
          </a:ln>
        </p:spPr>
      </p:sp>
      <p:sp>
        <p:nvSpPr>
          <p:cNvPr id="66" name="Google Shape;66;p9"/>
          <p:cNvSpPr/>
          <p:nvPr>
            <p:ph idx="3" type="pic"/>
          </p:nvPr>
        </p:nvSpPr>
        <p:spPr>
          <a:xfrm>
            <a:off x="3048001" y="879475"/>
            <a:ext cx="3048000" cy="1871700"/>
          </a:xfrm>
          <a:prstGeom prst="rect">
            <a:avLst/>
          </a:prstGeom>
          <a:noFill/>
          <a:ln>
            <a:noFill/>
          </a:ln>
        </p:spPr>
      </p:sp>
      <p:sp>
        <p:nvSpPr>
          <p:cNvPr id="67" name="Google Shape;67;p9"/>
          <p:cNvSpPr/>
          <p:nvPr>
            <p:ph idx="4" type="pic"/>
          </p:nvPr>
        </p:nvSpPr>
        <p:spPr>
          <a:xfrm>
            <a:off x="6096004" y="879475"/>
            <a:ext cx="3048000" cy="1871700"/>
          </a:xfrm>
          <a:prstGeom prst="rect">
            <a:avLst/>
          </a:prstGeom>
          <a:noFill/>
          <a:ln>
            <a:noFill/>
          </a:ln>
        </p:spPr>
      </p:sp>
      <p:sp>
        <p:nvSpPr>
          <p:cNvPr id="68" name="Google Shape;68;p9"/>
          <p:cNvSpPr txBox="1"/>
          <p:nvPr>
            <p:ph idx="1" type="body"/>
          </p:nvPr>
        </p:nvSpPr>
        <p:spPr>
          <a:xfrm>
            <a:off x="-1" y="2764154"/>
            <a:ext cx="3048000" cy="1863900"/>
          </a:xfrm>
          <a:prstGeom prst="rect">
            <a:avLst/>
          </a:prstGeom>
          <a:noFill/>
          <a:ln>
            <a:noFill/>
          </a:ln>
        </p:spPr>
        <p:txBody>
          <a:bodyPr anchorCtr="0" anchor="t" bIns="0" lIns="0" spcFirstLastPara="1" rIns="0" wrap="square" tIns="10800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69" name="Google Shape;69;p9"/>
          <p:cNvSpPr txBox="1"/>
          <p:nvPr>
            <p:ph idx="5" type="body"/>
          </p:nvPr>
        </p:nvSpPr>
        <p:spPr>
          <a:xfrm>
            <a:off x="6095976" y="2764154"/>
            <a:ext cx="3048000" cy="1863900"/>
          </a:xfrm>
          <a:prstGeom prst="rect">
            <a:avLst/>
          </a:prstGeom>
          <a:noFill/>
          <a:ln>
            <a:noFill/>
          </a:ln>
        </p:spPr>
        <p:txBody>
          <a:bodyPr anchorCtr="0" anchor="t" bIns="0" lIns="0" spcFirstLastPara="1" rIns="0" wrap="square" tIns="10800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70" name="Google Shape;70;p9"/>
          <p:cNvSpPr txBox="1"/>
          <p:nvPr>
            <p:ph idx="6" type="body"/>
          </p:nvPr>
        </p:nvSpPr>
        <p:spPr>
          <a:xfrm>
            <a:off x="-1" y="4049438"/>
            <a:ext cx="3048000" cy="5940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0" lIns="0" spcFirstLastPara="1" rIns="0" wrap="square" tIns="108000">
            <a:noAutofit/>
          </a:bodyPr>
          <a:lstStyle>
            <a:lvl1pPr indent="-228600" lvl="0" marL="457200" algn="ctr">
              <a:lnSpc>
                <a:spcPct val="100000"/>
              </a:lnSpc>
              <a:spcBef>
                <a:spcPts val="200"/>
              </a:spcBef>
              <a:spcAft>
                <a:spcPts val="0"/>
              </a:spcAft>
              <a:buSzPts val="1200"/>
              <a:buFont typeface="Libre Franklin Thin"/>
              <a:buNone/>
              <a:defRPr b="0" sz="12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71" name="Google Shape;71;p9"/>
          <p:cNvSpPr txBox="1"/>
          <p:nvPr>
            <p:ph idx="7" type="body"/>
          </p:nvPr>
        </p:nvSpPr>
        <p:spPr>
          <a:xfrm>
            <a:off x="3047987" y="4049438"/>
            <a:ext cx="3048000" cy="5940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0" lIns="0" spcFirstLastPara="1" rIns="0" wrap="square" tIns="108000">
            <a:noAutofit/>
          </a:bodyPr>
          <a:lstStyle>
            <a:lvl1pPr indent="-228600" lvl="0" marL="457200" algn="ctr">
              <a:lnSpc>
                <a:spcPct val="100000"/>
              </a:lnSpc>
              <a:spcBef>
                <a:spcPts val="200"/>
              </a:spcBef>
              <a:spcAft>
                <a:spcPts val="0"/>
              </a:spcAft>
              <a:buSzPts val="1200"/>
              <a:buFont typeface="Libre Franklin Thin"/>
              <a:buNone/>
              <a:defRPr b="0" sz="12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72" name="Google Shape;72;p9"/>
          <p:cNvSpPr txBox="1"/>
          <p:nvPr>
            <p:ph idx="8" type="body"/>
          </p:nvPr>
        </p:nvSpPr>
        <p:spPr>
          <a:xfrm>
            <a:off x="6095976" y="4049438"/>
            <a:ext cx="3048000" cy="594000"/>
          </a:xfrm>
          <a:prstGeom prst="rect">
            <a:avLst/>
          </a:prstGeom>
          <a:solidFill>
            <a:schemeClr val="dk2"/>
          </a:solidFill>
          <a:ln cap="flat" cmpd="sng" w="9525">
            <a:solidFill>
              <a:schemeClr val="lt1"/>
            </a:solidFill>
            <a:prstDash val="solid"/>
            <a:round/>
            <a:headEnd len="sm" w="sm" type="none"/>
            <a:tailEnd len="sm" w="sm" type="none"/>
          </a:ln>
        </p:spPr>
        <p:txBody>
          <a:bodyPr anchorCtr="0" anchor="t" bIns="0" lIns="0" spcFirstLastPara="1" rIns="0" wrap="square" tIns="108000">
            <a:noAutofit/>
          </a:bodyPr>
          <a:lstStyle>
            <a:lvl1pPr indent="-228600" lvl="0" marL="457200" algn="ctr">
              <a:lnSpc>
                <a:spcPct val="100000"/>
              </a:lnSpc>
              <a:spcBef>
                <a:spcPts val="200"/>
              </a:spcBef>
              <a:spcAft>
                <a:spcPts val="0"/>
              </a:spcAft>
              <a:buSzPts val="1200"/>
              <a:buFont typeface="Libre Franklin Thin"/>
              <a:buNone/>
              <a:defRPr b="0" sz="12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73" name="Google Shape;73;p9"/>
          <p:cNvSpPr txBox="1"/>
          <p:nvPr>
            <p:ph idx="9" type="body"/>
          </p:nvPr>
        </p:nvSpPr>
        <p:spPr>
          <a:xfrm>
            <a:off x="3063239" y="2764154"/>
            <a:ext cx="3048000" cy="19800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108000">
            <a:noAutofit/>
          </a:bodyPr>
          <a:lstStyle>
            <a:lvl1pPr indent="-228600" lvl="0" marL="457200" algn="ctr">
              <a:lnSpc>
                <a:spcPct val="100000"/>
              </a:lnSpc>
              <a:spcBef>
                <a:spcPts val="200"/>
              </a:spcBef>
              <a:spcAft>
                <a:spcPts val="0"/>
              </a:spcAft>
              <a:buSzPts val="1200"/>
              <a:buFont typeface="Libre Franklin"/>
              <a:buNone/>
              <a:defRPr sz="1200">
                <a:solidFill>
                  <a:schemeClr val="lt1"/>
                </a:solidFill>
                <a:latin typeface="DM Sans"/>
                <a:ea typeface="DM Sans"/>
                <a:cs typeface="DM Sans"/>
                <a:sym typeface="DM Sans"/>
              </a:defRPr>
            </a:lvl1pPr>
            <a:lvl2pPr indent="-336550" lvl="1" marL="914400" algn="l">
              <a:lnSpc>
                <a:spcPct val="100000"/>
              </a:lnSpc>
              <a:spcBef>
                <a:spcPts val="300"/>
              </a:spcBef>
              <a:spcAft>
                <a:spcPts val="0"/>
              </a:spcAft>
              <a:buSzPts val="1700"/>
              <a:buChar char="•"/>
              <a:defRPr sz="1700">
                <a:solidFill>
                  <a:schemeClr val="lt1"/>
                </a:solidFill>
              </a:defRPr>
            </a:lvl2pPr>
            <a:lvl3pPr indent="-228600" lvl="2" marL="1371600" algn="l">
              <a:lnSpc>
                <a:spcPct val="100000"/>
              </a:lnSpc>
              <a:spcBef>
                <a:spcPts val="300"/>
              </a:spcBef>
              <a:spcAft>
                <a:spcPts val="0"/>
              </a:spcAft>
              <a:buSzPts val="1700"/>
              <a:buNone/>
              <a:defRPr sz="1700">
                <a:solidFill>
                  <a:schemeClr val="lt1"/>
                </a:solidFill>
              </a:defRPr>
            </a:lvl3pPr>
            <a:lvl4pPr indent="-336550" lvl="3" marL="1828800" algn="l">
              <a:lnSpc>
                <a:spcPct val="100000"/>
              </a:lnSpc>
              <a:spcBef>
                <a:spcPts val="300"/>
              </a:spcBef>
              <a:spcAft>
                <a:spcPts val="0"/>
              </a:spcAft>
              <a:buSzPts val="1700"/>
              <a:buChar char="•"/>
              <a:defRPr sz="1700">
                <a:solidFill>
                  <a:schemeClr val="lt1"/>
                </a:solidFill>
              </a:defRPr>
            </a:lvl4pPr>
            <a:lvl5pPr indent="-336550" lvl="4" marL="2286000" algn="l">
              <a:lnSpc>
                <a:spcPct val="100000"/>
              </a:lnSpc>
              <a:spcBef>
                <a:spcPts val="300"/>
              </a:spcBef>
              <a:spcAft>
                <a:spcPts val="0"/>
              </a:spcAft>
              <a:buSzPts val="1700"/>
              <a:buChar char="•"/>
              <a:defRPr sz="1700">
                <a:solidFill>
                  <a:schemeClr val="lt1"/>
                </a:solidFill>
              </a:defRPr>
            </a:lvl5pPr>
            <a:lvl6pPr indent="-317500" lvl="5" marL="2743200" algn="l">
              <a:lnSpc>
                <a:spcPct val="100000"/>
              </a:lnSpc>
              <a:spcBef>
                <a:spcPts val="300"/>
              </a:spcBef>
              <a:spcAft>
                <a:spcPts val="0"/>
              </a:spcAft>
              <a:buSzPts val="1400"/>
              <a:buChar char="•"/>
              <a:defRPr/>
            </a:lvl6pPr>
            <a:lvl7pPr indent="-317500" lvl="6" marL="3200400" algn="l">
              <a:lnSpc>
                <a:spcPct val="100000"/>
              </a:lnSpc>
              <a:spcBef>
                <a:spcPts val="300"/>
              </a:spcBef>
              <a:spcAft>
                <a:spcPts val="0"/>
              </a:spcAft>
              <a:buSzPts val="1400"/>
              <a:buChar char="•"/>
              <a:defRPr/>
            </a:lvl7pPr>
            <a:lvl8pPr indent="-317500" lvl="7" marL="3657600" algn="l">
              <a:lnSpc>
                <a:spcPct val="100000"/>
              </a:lnSpc>
              <a:spcBef>
                <a:spcPts val="300"/>
              </a:spcBef>
              <a:spcAft>
                <a:spcPts val="0"/>
              </a:spcAft>
              <a:buSzPts val="1400"/>
              <a:buChar char="•"/>
              <a:defRPr/>
            </a:lvl8pPr>
            <a:lvl9pPr indent="-317500" lvl="8" marL="4114800" algn="l">
              <a:lnSpc>
                <a:spcPct val="100000"/>
              </a:lnSpc>
              <a:spcBef>
                <a:spcPts val="300"/>
              </a:spcBef>
              <a:spcAft>
                <a:spcPts val="0"/>
              </a:spcAft>
              <a:buSzPts val="1400"/>
              <a:buChar char="•"/>
              <a:defRPr/>
            </a:lvl9pPr>
          </a:lstStyle>
          <a:p/>
        </p:txBody>
      </p:sp>
      <p:sp>
        <p:nvSpPr>
          <p:cNvPr id="74" name="Google Shape;74;p9"/>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8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line_3">
  <p:cSld name="Section Headline_3">
    <p:spTree>
      <p:nvGrpSpPr>
        <p:cNvPr id="76"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b="0" l="0" r="0" t="0"/>
          <a:stretch/>
        </p:blipFill>
        <p:spPr>
          <a:xfrm>
            <a:off x="0" y="2"/>
            <a:ext cx="9143998" cy="5143498"/>
          </a:xfrm>
          <a:prstGeom prst="rect">
            <a:avLst/>
          </a:prstGeom>
          <a:noFill/>
          <a:ln>
            <a:noFill/>
          </a:ln>
        </p:spPr>
      </p:pic>
      <p:sp>
        <p:nvSpPr>
          <p:cNvPr id="78" name="Google Shape;78;p10"/>
          <p:cNvSpPr/>
          <p:nvPr/>
        </p:nvSpPr>
        <p:spPr>
          <a:xfrm>
            <a:off x="0" y="0"/>
            <a:ext cx="9144000" cy="5143500"/>
          </a:xfrm>
          <a:prstGeom prst="rect">
            <a:avLst/>
          </a:prstGeom>
          <a:solidFill>
            <a:schemeClr val="accent4">
              <a:alpha val="2549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 name="Google Shape;79;p10"/>
          <p:cNvSpPr txBox="1"/>
          <p:nvPr>
            <p:ph idx="1" type="body"/>
          </p:nvPr>
        </p:nvSpPr>
        <p:spPr>
          <a:xfrm>
            <a:off x="403622" y="665164"/>
            <a:ext cx="931500" cy="931500"/>
          </a:xfrm>
          <a:prstGeom prst="rect">
            <a:avLst/>
          </a:prstGeom>
          <a:solidFill>
            <a:srgbClr val="009E49"/>
          </a:solidFill>
          <a:ln>
            <a:noFill/>
          </a:ln>
        </p:spPr>
        <p:txBody>
          <a:bodyPr anchorCtr="0" anchor="ctr" bIns="45700" lIns="0" spcFirstLastPara="1" rIns="91425" wrap="square" tIns="0">
            <a:noAutofit/>
          </a:bodyPr>
          <a:lstStyle>
            <a:lvl1pPr indent="-228600" lvl="0" marL="457200" algn="ctr">
              <a:lnSpc>
                <a:spcPct val="90000"/>
              </a:lnSpc>
              <a:spcBef>
                <a:spcPts val="750"/>
              </a:spcBef>
              <a:spcAft>
                <a:spcPts val="0"/>
              </a:spcAft>
              <a:buSzPts val="1800"/>
              <a:buNone/>
              <a:defRPr b="0" sz="1800">
                <a:solidFill>
                  <a:schemeClr val="lt1"/>
                </a:solidFill>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228600" lvl="4" marL="2286000" algn="l">
              <a:lnSpc>
                <a:spcPct val="90000"/>
              </a:lnSpc>
              <a:spcBef>
                <a:spcPts val="375"/>
              </a:spcBef>
              <a:spcAft>
                <a:spcPts val="0"/>
              </a:spcAft>
              <a:buSzPts val="1400"/>
              <a:buNone/>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
        <p:nvSpPr>
          <p:cNvPr id="80" name="Google Shape;80;p10"/>
          <p:cNvSpPr txBox="1"/>
          <p:nvPr>
            <p:ph idx="2" type="body"/>
          </p:nvPr>
        </p:nvSpPr>
        <p:spPr>
          <a:xfrm>
            <a:off x="1335122" y="665164"/>
            <a:ext cx="2808000" cy="931500"/>
          </a:xfrm>
          <a:prstGeom prst="rect">
            <a:avLst/>
          </a:prstGeom>
          <a:solidFill>
            <a:schemeClr val="lt1"/>
          </a:solidFill>
          <a:ln>
            <a:noFill/>
          </a:ln>
        </p:spPr>
        <p:txBody>
          <a:bodyPr anchorCtr="0" anchor="ctr" bIns="45700" lIns="288000" spcFirstLastPara="1" rIns="91425" wrap="square" tIns="0">
            <a:noAutofit/>
          </a:bodyPr>
          <a:lstStyle>
            <a:lvl1pPr indent="-228600" lvl="0" marL="457200" marR="0" algn="l">
              <a:lnSpc>
                <a:spcPct val="100000"/>
              </a:lnSpc>
              <a:spcBef>
                <a:spcPts val="300"/>
              </a:spcBef>
              <a:spcAft>
                <a:spcPts val="0"/>
              </a:spcAft>
              <a:buClr>
                <a:srgbClr val="529A43"/>
              </a:buClr>
              <a:buSzPts val="1500"/>
              <a:buFont typeface="Arial"/>
              <a:buNone/>
              <a:defRPr sz="1500">
                <a:latin typeface="DM Sans"/>
                <a:ea typeface="DM Sans"/>
                <a:cs typeface="DM Sans"/>
                <a:sym typeface="DM Sans"/>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SzPts val="1800"/>
              <a:buChar char="•"/>
              <a:defRPr/>
            </a:lvl6pPr>
            <a:lvl7pPr indent="-342900" lvl="6" marL="3200400" algn="l">
              <a:lnSpc>
                <a:spcPct val="90000"/>
              </a:lnSpc>
              <a:spcBef>
                <a:spcPts val="375"/>
              </a:spcBef>
              <a:spcAft>
                <a:spcPts val="0"/>
              </a:spcAft>
              <a:buSzPts val="1800"/>
              <a:buChar char="•"/>
              <a:defRPr/>
            </a:lvl7pPr>
            <a:lvl8pPr indent="-342900" lvl="7" marL="3657600" algn="l">
              <a:lnSpc>
                <a:spcPct val="90000"/>
              </a:lnSpc>
              <a:spcBef>
                <a:spcPts val="375"/>
              </a:spcBef>
              <a:spcAft>
                <a:spcPts val="0"/>
              </a:spcAft>
              <a:buSzPts val="1800"/>
              <a:buChar char="•"/>
              <a:defRPr/>
            </a:lvl8pPr>
            <a:lvl9pPr indent="-342900" lvl="8" marL="4114800" algn="l">
              <a:lnSpc>
                <a:spcPct val="90000"/>
              </a:lnSpc>
              <a:spcBef>
                <a:spcPts val="375"/>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7.xml"/><Relationship Id="rId42" Type="http://schemas.openxmlformats.org/officeDocument/2006/relationships/slideLayout" Target="../slideLayouts/slideLayout39.xml"/><Relationship Id="rId41" Type="http://schemas.openxmlformats.org/officeDocument/2006/relationships/slideLayout" Target="../slideLayouts/slideLayout38.xml"/><Relationship Id="rId44" Type="http://schemas.openxmlformats.org/officeDocument/2006/relationships/slideLayout" Target="../slideLayouts/slideLayout41.xml"/><Relationship Id="rId43" Type="http://schemas.openxmlformats.org/officeDocument/2006/relationships/slideLayout" Target="../slideLayouts/slideLayout40.xml"/><Relationship Id="rId46" Type="http://schemas.openxmlformats.org/officeDocument/2006/relationships/slideLayout" Target="../slideLayouts/slideLayout43.xml"/><Relationship Id="rId45" Type="http://schemas.openxmlformats.org/officeDocument/2006/relationships/slideLayout" Target="../slideLayouts/slideLayout42.xml"/><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48" Type="http://schemas.openxmlformats.org/officeDocument/2006/relationships/slideLayout" Target="../slideLayouts/slideLayout45.xml"/><Relationship Id="rId47" Type="http://schemas.openxmlformats.org/officeDocument/2006/relationships/slideLayout" Target="../slideLayouts/slideLayout44.xml"/><Relationship Id="rId49" Type="http://schemas.openxmlformats.org/officeDocument/2006/relationships/slideLayout" Target="../slideLayouts/slideLayout4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31" Type="http://schemas.openxmlformats.org/officeDocument/2006/relationships/slideLayout" Target="../slideLayouts/slideLayout28.xml"/><Relationship Id="rId30" Type="http://schemas.openxmlformats.org/officeDocument/2006/relationships/slideLayout" Target="../slideLayouts/slideLayout27.xml"/><Relationship Id="rId33" Type="http://schemas.openxmlformats.org/officeDocument/2006/relationships/slideLayout" Target="../slideLayouts/slideLayout30.xml"/><Relationship Id="rId32" Type="http://schemas.openxmlformats.org/officeDocument/2006/relationships/slideLayout" Target="../slideLayouts/slideLayout29.xml"/><Relationship Id="rId35" Type="http://schemas.openxmlformats.org/officeDocument/2006/relationships/slideLayout" Target="../slideLayouts/slideLayout32.xml"/><Relationship Id="rId34" Type="http://schemas.openxmlformats.org/officeDocument/2006/relationships/slideLayout" Target="../slideLayouts/slideLayout31.xml"/><Relationship Id="rId37" Type="http://schemas.openxmlformats.org/officeDocument/2006/relationships/slideLayout" Target="../slideLayouts/slideLayout34.xml"/><Relationship Id="rId36" Type="http://schemas.openxmlformats.org/officeDocument/2006/relationships/slideLayout" Target="../slideLayouts/slideLayout33.xml"/><Relationship Id="rId39" Type="http://schemas.openxmlformats.org/officeDocument/2006/relationships/slideLayout" Target="../slideLayouts/slideLayout36.xml"/><Relationship Id="rId38" Type="http://schemas.openxmlformats.org/officeDocument/2006/relationships/slideLayout" Target="../slideLayouts/slideLayout35.xml"/><Relationship Id="rId20" Type="http://schemas.openxmlformats.org/officeDocument/2006/relationships/slideLayout" Target="../slideLayouts/slideLayout17.xml"/><Relationship Id="rId22" Type="http://schemas.openxmlformats.org/officeDocument/2006/relationships/slideLayout" Target="../slideLayouts/slideLayout19.xml"/><Relationship Id="rId21" Type="http://schemas.openxmlformats.org/officeDocument/2006/relationships/slideLayout" Target="../slideLayouts/slideLayout18.xml"/><Relationship Id="rId24" Type="http://schemas.openxmlformats.org/officeDocument/2006/relationships/slideLayout" Target="../slideLayouts/slideLayout21.xml"/><Relationship Id="rId23" Type="http://schemas.openxmlformats.org/officeDocument/2006/relationships/slideLayout" Target="../slideLayouts/slideLayout20.xml"/><Relationship Id="rId26" Type="http://schemas.openxmlformats.org/officeDocument/2006/relationships/slideLayout" Target="../slideLayouts/slideLayout23.xml"/><Relationship Id="rId25" Type="http://schemas.openxmlformats.org/officeDocument/2006/relationships/slideLayout" Target="../slideLayouts/slideLayout22.xml"/><Relationship Id="rId28" Type="http://schemas.openxmlformats.org/officeDocument/2006/relationships/slideLayout" Target="../slideLayouts/slideLayout25.xml"/><Relationship Id="rId27" Type="http://schemas.openxmlformats.org/officeDocument/2006/relationships/slideLayout" Target="../slideLayouts/slideLayout24.xml"/><Relationship Id="rId29" Type="http://schemas.openxmlformats.org/officeDocument/2006/relationships/slideLayout" Target="../slideLayouts/slideLayout26.xml"/><Relationship Id="rId51" Type="http://schemas.openxmlformats.org/officeDocument/2006/relationships/slideLayout" Target="../slideLayouts/slideLayout48.xml"/><Relationship Id="rId50" Type="http://schemas.openxmlformats.org/officeDocument/2006/relationships/slideLayout" Target="../slideLayouts/slideLayout47.xml"/><Relationship Id="rId53" Type="http://schemas.openxmlformats.org/officeDocument/2006/relationships/slideLayout" Target="../slideLayouts/slideLayout50.xml"/><Relationship Id="rId52" Type="http://schemas.openxmlformats.org/officeDocument/2006/relationships/slideLayout" Target="../slideLayouts/slideLayout49.xml"/><Relationship Id="rId11" Type="http://schemas.openxmlformats.org/officeDocument/2006/relationships/slideLayout" Target="../slideLayouts/slideLayout8.xml"/><Relationship Id="rId55" Type="http://schemas.openxmlformats.org/officeDocument/2006/relationships/slideLayout" Target="../slideLayouts/slideLayout52.xml"/><Relationship Id="rId10" Type="http://schemas.openxmlformats.org/officeDocument/2006/relationships/slideLayout" Target="../slideLayouts/slideLayout7.xml"/><Relationship Id="rId54" Type="http://schemas.openxmlformats.org/officeDocument/2006/relationships/slideLayout" Target="../slideLayouts/slideLayout5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56" Type="http://schemas.openxmlformats.org/officeDocument/2006/relationships/theme" Target="../theme/theme2.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19" Type="http://schemas.openxmlformats.org/officeDocument/2006/relationships/slideLayout" Target="../slideLayouts/slideLayout16.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lvl1pPr lvl="0" marR="0" rtl="0" algn="l">
              <a:lnSpc>
                <a:spcPct val="90000"/>
              </a:lnSpc>
              <a:spcBef>
                <a:spcPts val="0"/>
              </a:spcBef>
              <a:spcAft>
                <a:spcPts val="0"/>
              </a:spcAft>
              <a:buClr>
                <a:schemeClr val="dk1"/>
              </a:buClr>
              <a:buSzPts val="2400"/>
              <a:buFont typeface="DM Sans"/>
              <a:buNone/>
              <a:defRPr b="1" i="0" sz="24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2pPr>
            <a:lvl3pPr lvl="2" marR="0" rtl="0" algn="l">
              <a:lnSpc>
                <a:spcPct val="100000"/>
              </a:lnSpc>
              <a:spcBef>
                <a:spcPts val="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3pPr>
            <a:lvl4pPr lvl="3" marR="0" rtl="0" algn="l">
              <a:lnSpc>
                <a:spcPct val="100000"/>
              </a:lnSpc>
              <a:spcBef>
                <a:spcPts val="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4pPr>
            <a:lvl5pPr lvl="4" marR="0" rtl="0" algn="l">
              <a:lnSpc>
                <a:spcPct val="100000"/>
              </a:lnSpc>
              <a:spcBef>
                <a:spcPts val="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5pPr>
            <a:lvl6pPr lvl="5" marR="0" rtl="0" algn="l">
              <a:lnSpc>
                <a:spcPct val="100000"/>
              </a:lnSpc>
              <a:spcBef>
                <a:spcPts val="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6pPr>
            <a:lvl7pPr lvl="6" marR="0" rtl="0" algn="l">
              <a:lnSpc>
                <a:spcPct val="100000"/>
              </a:lnSpc>
              <a:spcBef>
                <a:spcPts val="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7pPr>
            <a:lvl8pPr lvl="7" marR="0" rtl="0" algn="l">
              <a:lnSpc>
                <a:spcPct val="100000"/>
              </a:lnSpc>
              <a:spcBef>
                <a:spcPts val="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8pPr>
            <a:lvl9pPr lvl="8" marR="0" rtl="0" algn="l">
              <a:lnSpc>
                <a:spcPct val="100000"/>
              </a:lnSpc>
              <a:spcBef>
                <a:spcPts val="0"/>
              </a:spcBef>
              <a:spcAft>
                <a:spcPts val="0"/>
              </a:spcAft>
              <a:buClr>
                <a:srgbClr val="000000"/>
              </a:buClr>
              <a:buSzPts val="2400"/>
              <a:buFont typeface="DM Sans"/>
              <a:buNone/>
              <a:defRPr b="0" i="0" sz="2400" u="none" cap="none" strike="noStrike">
                <a:solidFill>
                  <a:srgbClr val="000000"/>
                </a:solidFill>
                <a:latin typeface="DM Sans"/>
                <a:ea typeface="DM Sans"/>
                <a:cs typeface="DM Sans"/>
                <a:sym typeface="DM Sans"/>
              </a:defRPr>
            </a:lvl9pPr>
          </a:lstStyle>
          <a:p/>
        </p:txBody>
      </p:sp>
      <p:sp>
        <p:nvSpPr>
          <p:cNvPr id="7" name="Google Shape;7;p1"/>
          <p:cNvSpPr txBox="1"/>
          <p:nvPr>
            <p:ph idx="1" type="body"/>
          </p:nvPr>
        </p:nvSpPr>
        <p:spPr>
          <a:xfrm>
            <a:off x="338138" y="889824"/>
            <a:ext cx="8452200" cy="3753300"/>
          </a:xfrm>
          <a:prstGeom prst="rect">
            <a:avLst/>
          </a:prstGeom>
          <a:noFill/>
          <a:ln>
            <a:noFill/>
          </a:ln>
        </p:spPr>
        <p:txBody>
          <a:bodyPr anchorCtr="0" anchor="t" bIns="45700" lIns="0" spcFirstLastPara="1" rIns="91425" wrap="square" tIns="45700">
            <a:noAutofit/>
          </a:bodyPr>
          <a:lstStyle>
            <a:lvl1pPr indent="-304800" lvl="0" marL="457200" marR="0" rtl="0" algn="l">
              <a:lnSpc>
                <a:spcPct val="90000"/>
              </a:lnSpc>
              <a:spcBef>
                <a:spcPts val="750"/>
              </a:spcBef>
              <a:spcAft>
                <a:spcPts val="0"/>
              </a:spcAft>
              <a:buClr>
                <a:schemeClr val="accent1"/>
              </a:buClr>
              <a:buSzPts val="1200"/>
              <a:buFont typeface="DM Sans"/>
              <a:buChar char="•"/>
              <a:defRPr b="0" i="0" sz="1200" u="none" cap="none" strike="noStrike">
                <a:solidFill>
                  <a:schemeClr val="dk1"/>
                </a:solidFill>
                <a:latin typeface="DM Sans"/>
                <a:ea typeface="DM Sans"/>
                <a:cs typeface="DM Sans"/>
                <a:sym typeface="DM Sans"/>
              </a:defRPr>
            </a:lvl1pPr>
            <a:lvl2pPr indent="-304800" lvl="1" marL="914400" marR="0" rtl="0" algn="l">
              <a:lnSpc>
                <a:spcPct val="90000"/>
              </a:lnSpc>
              <a:spcBef>
                <a:spcPts val="375"/>
              </a:spcBef>
              <a:spcAft>
                <a:spcPts val="0"/>
              </a:spcAft>
              <a:buClr>
                <a:schemeClr val="accent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90000"/>
              </a:lnSpc>
              <a:spcBef>
                <a:spcPts val="375"/>
              </a:spcBef>
              <a:spcAft>
                <a:spcPts val="0"/>
              </a:spcAft>
              <a:buClr>
                <a:schemeClr val="accent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90000"/>
              </a:lnSpc>
              <a:spcBef>
                <a:spcPts val="375"/>
              </a:spcBef>
              <a:spcAft>
                <a:spcPts val="0"/>
              </a:spcAft>
              <a:buClr>
                <a:schemeClr val="accent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90000"/>
              </a:lnSpc>
              <a:spcBef>
                <a:spcPts val="375"/>
              </a:spcBef>
              <a:spcAft>
                <a:spcPts val="0"/>
              </a:spcAft>
              <a:buClr>
                <a:schemeClr val="accent1"/>
              </a:buClr>
              <a:buSzPts val="1200"/>
              <a:buFont typeface="DM Sans"/>
              <a:buChar char="•"/>
              <a:defRPr b="0" i="0" sz="1200" u="none" cap="none" strike="noStrike">
                <a:solidFill>
                  <a:schemeClr val="dk1"/>
                </a:solidFill>
                <a:latin typeface="DM Sans"/>
                <a:ea typeface="DM Sans"/>
                <a:cs typeface="DM Sans"/>
                <a:sym typeface="DM Sans"/>
              </a:defRPr>
            </a:lvl5pPr>
            <a:lvl6pPr indent="-301625" lvl="5" marL="2743200" marR="0" rtl="0" algn="l">
              <a:lnSpc>
                <a:spcPct val="90000"/>
              </a:lnSpc>
              <a:spcBef>
                <a:spcPts val="375"/>
              </a:spcBef>
              <a:spcAft>
                <a:spcPts val="0"/>
              </a:spcAft>
              <a:buClr>
                <a:schemeClr val="accent1"/>
              </a:buClr>
              <a:buSzPts val="1150"/>
              <a:buFont typeface="DM Sans"/>
              <a:buChar char="•"/>
              <a:defRPr b="0" i="0" sz="1150" u="none" cap="none" strike="noStrike">
                <a:solidFill>
                  <a:schemeClr val="dk1"/>
                </a:solidFill>
                <a:latin typeface="DM Sans"/>
                <a:ea typeface="DM Sans"/>
                <a:cs typeface="DM Sans"/>
                <a:sym typeface="DM Sans"/>
              </a:defRPr>
            </a:lvl6pPr>
            <a:lvl7pPr indent="-301625" lvl="6" marL="3200400" marR="0" rtl="0" algn="l">
              <a:lnSpc>
                <a:spcPct val="90000"/>
              </a:lnSpc>
              <a:spcBef>
                <a:spcPts val="375"/>
              </a:spcBef>
              <a:spcAft>
                <a:spcPts val="0"/>
              </a:spcAft>
              <a:buClr>
                <a:schemeClr val="accent1"/>
              </a:buClr>
              <a:buSzPts val="1150"/>
              <a:buFont typeface="DM Sans"/>
              <a:buChar char="•"/>
              <a:defRPr b="0" i="0" sz="1150" u="none" cap="none" strike="noStrike">
                <a:solidFill>
                  <a:schemeClr val="dk1"/>
                </a:solidFill>
                <a:latin typeface="DM Sans"/>
                <a:ea typeface="DM Sans"/>
                <a:cs typeface="DM Sans"/>
                <a:sym typeface="DM Sans"/>
              </a:defRPr>
            </a:lvl7pPr>
            <a:lvl8pPr indent="-301625" lvl="7" marL="3657600" marR="0" rtl="0" algn="l">
              <a:lnSpc>
                <a:spcPct val="90000"/>
              </a:lnSpc>
              <a:spcBef>
                <a:spcPts val="375"/>
              </a:spcBef>
              <a:spcAft>
                <a:spcPts val="0"/>
              </a:spcAft>
              <a:buClr>
                <a:schemeClr val="accent1"/>
              </a:buClr>
              <a:buSzPts val="1150"/>
              <a:buFont typeface="DM Sans"/>
              <a:buChar char="•"/>
              <a:defRPr b="0" i="0" sz="1150" u="none" cap="none" strike="noStrike">
                <a:solidFill>
                  <a:schemeClr val="dk1"/>
                </a:solidFill>
                <a:latin typeface="DM Sans"/>
                <a:ea typeface="DM Sans"/>
                <a:cs typeface="DM Sans"/>
                <a:sym typeface="DM Sans"/>
              </a:defRPr>
            </a:lvl8pPr>
            <a:lvl9pPr indent="-301625" lvl="8" marL="4114800" marR="0" rtl="0" algn="l">
              <a:lnSpc>
                <a:spcPct val="90000"/>
              </a:lnSpc>
              <a:spcBef>
                <a:spcPts val="375"/>
              </a:spcBef>
              <a:spcAft>
                <a:spcPts val="0"/>
              </a:spcAft>
              <a:buClr>
                <a:schemeClr val="accent1"/>
              </a:buClr>
              <a:buSzPts val="1150"/>
              <a:buFont typeface="DM Sans"/>
              <a:buChar char="•"/>
              <a:defRPr b="0" i="0" sz="1150" u="none" cap="none" strike="noStrike">
                <a:solidFill>
                  <a:schemeClr val="dk1"/>
                </a:solidFill>
                <a:latin typeface="DM Sans"/>
                <a:ea typeface="DM Sans"/>
                <a:cs typeface="DM Sans"/>
                <a:sym typeface="DM Sans"/>
              </a:defRPr>
            </a:lvl9pPr>
          </a:lstStyle>
          <a:p/>
        </p:txBody>
      </p:sp>
      <p:pic>
        <p:nvPicPr>
          <p:cNvPr id="8" name="Google Shape;8;p1"/>
          <p:cNvPicPr preferRelativeResize="0"/>
          <p:nvPr/>
        </p:nvPicPr>
        <p:blipFill rotWithShape="1">
          <a:blip r:embed="rId1">
            <a:alphaModFix/>
          </a:blip>
          <a:srcRect b="0" l="0" r="0" t="0"/>
          <a:stretch/>
        </p:blipFill>
        <p:spPr>
          <a:xfrm>
            <a:off x="7883544" y="4733778"/>
            <a:ext cx="928177" cy="285878"/>
          </a:xfrm>
          <a:prstGeom prst="rect">
            <a:avLst/>
          </a:prstGeom>
          <a:noFill/>
          <a:ln>
            <a:noFill/>
          </a:ln>
        </p:spPr>
      </p:pic>
      <p:sp>
        <p:nvSpPr>
          <p:cNvPr id="9" name="Google Shape;9;p1"/>
          <p:cNvSpPr txBox="1"/>
          <p:nvPr>
            <p:ph idx="10" type="dt"/>
          </p:nvPr>
        </p:nvSpPr>
        <p:spPr>
          <a:xfrm>
            <a:off x="892775" y="4744094"/>
            <a:ext cx="905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0" name="Google Shape;10;p1"/>
          <p:cNvSpPr txBox="1"/>
          <p:nvPr>
            <p:ph idx="11" type="ftr"/>
          </p:nvPr>
        </p:nvSpPr>
        <p:spPr>
          <a:xfrm>
            <a:off x="4998308" y="4744094"/>
            <a:ext cx="29163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pic>
        <p:nvPicPr>
          <p:cNvPr id="11" name="Google Shape;11;p1"/>
          <p:cNvPicPr preferRelativeResize="0"/>
          <p:nvPr/>
        </p:nvPicPr>
        <p:blipFill rotWithShape="1">
          <a:blip r:embed="rId2">
            <a:alphaModFix/>
          </a:blip>
          <a:srcRect b="0" l="0" r="0" t="0"/>
          <a:stretch/>
        </p:blipFill>
        <p:spPr>
          <a:xfrm>
            <a:off x="181250" y="4840301"/>
            <a:ext cx="1333975" cy="179350"/>
          </a:xfrm>
          <a:prstGeom prst="rect">
            <a:avLst/>
          </a:prstGeom>
          <a:noFill/>
          <a:ln>
            <a:noFill/>
          </a:ln>
        </p:spPr>
      </p:pic>
      <p:pic>
        <p:nvPicPr>
          <p:cNvPr id="12" name="Google Shape;12;p1"/>
          <p:cNvPicPr preferRelativeResize="0"/>
          <p:nvPr/>
        </p:nvPicPr>
        <p:blipFill rotWithShape="1">
          <a:blip r:embed="rId3">
            <a:alphaModFix/>
          </a:blip>
          <a:srcRect b="0" l="0" r="0" t="0"/>
          <a:stretch/>
        </p:blipFill>
        <p:spPr>
          <a:xfrm>
            <a:off x="7036950" y="4797350"/>
            <a:ext cx="749127" cy="234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 id="2147483672" r:id="rId28"/>
    <p:sldLayoutId id="2147483673" r:id="rId29"/>
    <p:sldLayoutId id="2147483674" r:id="rId30"/>
    <p:sldLayoutId id="2147483675" r:id="rId31"/>
    <p:sldLayoutId id="2147483676" r:id="rId32"/>
    <p:sldLayoutId id="2147483677" r:id="rId33"/>
    <p:sldLayoutId id="2147483678" r:id="rId34"/>
    <p:sldLayoutId id="2147483679" r:id="rId35"/>
    <p:sldLayoutId id="2147483680" r:id="rId36"/>
    <p:sldLayoutId id="2147483681" r:id="rId37"/>
    <p:sldLayoutId id="2147483682" r:id="rId38"/>
    <p:sldLayoutId id="2147483683" r:id="rId39"/>
    <p:sldLayoutId id="2147483684" r:id="rId40"/>
    <p:sldLayoutId id="2147483685" r:id="rId41"/>
    <p:sldLayoutId id="2147483686" r:id="rId42"/>
    <p:sldLayoutId id="2147483687" r:id="rId43"/>
    <p:sldLayoutId id="2147483688" r:id="rId44"/>
    <p:sldLayoutId id="2147483689" r:id="rId45"/>
    <p:sldLayoutId id="2147483690" r:id="rId46"/>
    <p:sldLayoutId id="2147483691" r:id="rId47"/>
    <p:sldLayoutId id="2147483692" r:id="rId48"/>
    <p:sldLayoutId id="2147483693" r:id="rId49"/>
    <p:sldLayoutId id="2147483694" r:id="rId50"/>
    <p:sldLayoutId id="2147483695" r:id="rId51"/>
    <p:sldLayoutId id="2147483696" r:id="rId52"/>
    <p:sldLayoutId id="2147483697" r:id="rId53"/>
    <p:sldLayoutId id="2147483698" r:id="rId54"/>
    <p:sldLayoutId id="2147483699" r:id="rId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213">
          <p15:clr>
            <a:srgbClr val="F26B43"/>
          </p15:clr>
        </p15:guide>
        <p15:guide id="4" pos="5537">
          <p15:clr>
            <a:srgbClr val="F26B43"/>
          </p15:clr>
        </p15:guide>
        <p15:guide id="5" orient="horz" pos="170">
          <p15:clr>
            <a:srgbClr val="F26B43"/>
          </p15:clr>
        </p15:guide>
        <p15:guide id="6" orient="horz" pos="2925">
          <p15:clr>
            <a:srgbClr val="F26B43"/>
          </p15:clr>
        </p15:guide>
        <p15:guide id="7" pos="1988">
          <p15:clr>
            <a:srgbClr val="F26B43"/>
          </p15:clr>
        </p15:guide>
        <p15:guide id="8" pos="37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30.jpg"/><Relationship Id="rId6" Type="http://schemas.openxmlformats.org/officeDocument/2006/relationships/image" Target="../media/image26.png"/><Relationship Id="rId7"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hyperlink" Target="https://blog.richardmillwood.net/2013/05/10/learning-theor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6.xml"/><Relationship Id="rId3"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7.xml"/><Relationship Id="rId3"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8.xml"/><Relationship Id="rId3"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8.xml"/><Relationship Id="rId3"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4.xml"/><Relationship Id="rId3" Type="http://schemas.openxmlformats.org/officeDocument/2006/relationships/image" Target="../media/image42.png"/><Relationship Id="rId4" Type="http://schemas.openxmlformats.org/officeDocument/2006/relationships/hyperlink" Target="https://pixabay.com/users/clker-free-vector-images-3736/?utm_source=link-attribution&amp;utm_medium=referral&amp;utm_campaign=image&amp;utm_content=296744" TargetMode="External"/><Relationship Id="rId5" Type="http://schemas.openxmlformats.org/officeDocument/2006/relationships/hyperlink" Target="https://pixabay.com//?utm_source=link-attribution&amp;utm_medium=referral&amp;utm_campaign=image&amp;utm_content=296744"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5.xml"/><Relationship Id="rId3" Type="http://schemas.openxmlformats.org/officeDocument/2006/relationships/image" Target="../media/image42.png"/><Relationship Id="rId4" Type="http://schemas.openxmlformats.org/officeDocument/2006/relationships/hyperlink" Target="https://pixabay.com/users/clker-free-vector-images-3736/?utm_source=link-attribution&amp;utm_medium=referral&amp;utm_campaign=image&amp;utm_content=296744" TargetMode="External"/><Relationship Id="rId5" Type="http://schemas.openxmlformats.org/officeDocument/2006/relationships/hyperlink" Target="https://pixabay.com//?utm_source=link-attribution&amp;utm_medium=referral&amp;utm_campaign=image&amp;utm_content=296744"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6.xml"/><Relationship Id="rId3" Type="http://schemas.openxmlformats.org/officeDocument/2006/relationships/image" Target="../media/image42.png"/><Relationship Id="rId4" Type="http://schemas.openxmlformats.org/officeDocument/2006/relationships/hyperlink" Target="https://pixabay.com/users/clker-free-vector-images-3736/?utm_source=link-attribution&amp;utm_medium=referral&amp;utm_campaign=image&amp;utm_content=296744" TargetMode="External"/><Relationship Id="rId5" Type="http://schemas.openxmlformats.org/officeDocument/2006/relationships/hyperlink" Target="https://pixabay.com//?utm_source=link-attribution&amp;utm_medium=referral&amp;utm_campaign=image&amp;utm_content=296744"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8.xml"/><Relationship Id="rId3"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1.xml"/><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4.xml"/><Relationship Id="rId3"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6.xml"/><Relationship Id="rId3" Type="http://schemas.openxmlformats.org/officeDocument/2006/relationships/image" Target="../media/image5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7.xml"/><Relationship Id="rId3"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0.xml"/><Relationship Id="rId3" Type="http://schemas.openxmlformats.org/officeDocument/2006/relationships/image" Target="../media/image4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1.xml"/><Relationship Id="rId3" Type="http://schemas.openxmlformats.org/officeDocument/2006/relationships/image" Target="../media/image62.png"/><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3.xml"/><Relationship Id="rId3" Type="http://schemas.openxmlformats.org/officeDocument/2006/relationships/image" Target="../media/image47.png"/><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9.xml"/><Relationship Id="rId3"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0.xml"/><Relationship Id="rId3" Type="http://schemas.openxmlformats.org/officeDocument/2006/relationships/image" Target="../media/image5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1.xml"/><Relationship Id="rId3" Type="http://schemas.openxmlformats.org/officeDocument/2006/relationships/image" Target="../media/image60.png"/><Relationship Id="rId4" Type="http://schemas.openxmlformats.org/officeDocument/2006/relationships/hyperlink" Target="https://www.mygoblet.org/sites/default/files/goblet_events/GOBLET-TTT-061113.pdf"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2.xml"/><Relationship Id="rId3" Type="http://schemas.openxmlformats.org/officeDocument/2006/relationships/image" Target="../media/image4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3.xml"/><Relationship Id="rId3" Type="http://schemas.openxmlformats.org/officeDocument/2006/relationships/image" Target="../media/image56.png"/><Relationship Id="rId4" Type="http://schemas.openxmlformats.org/officeDocument/2006/relationships/hyperlink" Target="https://carpentries.github.io/instructor-training/08-motivation/index.html"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4.xml"/><Relationship Id="rId3" Type="http://schemas.openxmlformats.org/officeDocument/2006/relationships/image" Target="../media/image52.png"/><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8.xml"/><Relationship Id="rId3" Type="http://schemas.openxmlformats.org/officeDocument/2006/relationships/hyperlink" Target="https://carpentries.github.io/instructor-training/08-motivation/index.html" TargetMode="External"/><Relationship Id="rId4" Type="http://schemas.openxmlformats.org/officeDocument/2006/relationships/image" Target="../media/image5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9.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0.xml"/><Relationship Id="rId3" Type="http://schemas.openxmlformats.org/officeDocument/2006/relationships/hyperlink" Target="https://gamestorming.com/" TargetMode="External"/><Relationship Id="rId4" Type="http://schemas.openxmlformats.org/officeDocument/2006/relationships/hyperlink" Target="https://www.queensu.ca/teachingandlearning/modules/active/12_exmples_of_active_learning_activities.html" TargetMode="External"/><Relationship Id="rId9" Type="http://schemas.openxmlformats.org/officeDocument/2006/relationships/hyperlink" Target="https://journals.plos.org/ploscompbiol/article?id=10.1371/journal.pcbi.1006023" TargetMode="External"/><Relationship Id="rId5" Type="http://schemas.openxmlformats.org/officeDocument/2006/relationships/hyperlink" Target="https://uwaterloo.ca/centre-for-teaching-excellence/teaching-resources/teaching-tips/developing-assignments/assignment-design/active-learning-activities" TargetMode="External"/><Relationship Id="rId6" Type="http://schemas.openxmlformats.org/officeDocument/2006/relationships/hyperlink" Target="https://collections.plos.org/compbiol-education" TargetMode="External"/><Relationship Id="rId7" Type="http://schemas.openxmlformats.org/officeDocument/2006/relationships/hyperlink" Target="https://journals.plos.org/ploscompbiol/article?id=10.1371/journal.pcbi.1002245" TargetMode="External"/><Relationship Id="rId8" Type="http://schemas.openxmlformats.org/officeDocument/2006/relationships/hyperlink" Target="https://journals.plos.org/ploscompbiol/article?id=10.1371/journal.pcbi.1006915" TargetMode="External"/><Relationship Id="rId11" Type="http://schemas.openxmlformats.org/officeDocument/2006/relationships/hyperlink" Target="https://journals.plos.org/ploscompbiol/article?id=10.1371/journal.pcbi.1005620" TargetMode="External"/><Relationship Id="rId10" Type="http://schemas.openxmlformats.org/officeDocument/2006/relationships/hyperlink" Target="https://journals.plos.org/ploscompbiol/article?id=10.1371/journal.pcbi.1005715" TargetMode="External"/><Relationship Id="rId13" Type="http://schemas.openxmlformats.org/officeDocument/2006/relationships/hyperlink" Target="https://lifescitrainers.org/" TargetMode="External"/><Relationship Id="rId12" Type="http://schemas.openxmlformats.org/officeDocument/2006/relationships/hyperlink" Target="https://www.mygoblet.org/"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1.xml"/><Relationship Id="rId3" Type="http://schemas.openxmlformats.org/officeDocument/2006/relationships/hyperlink" Target="https://carpentries.org/online-workshop-recommendations/" TargetMode="External"/><Relationship Id="rId4" Type="http://schemas.openxmlformats.org/officeDocument/2006/relationships/hyperlink" Target="https://sites.reading.ac.uk/tel/digitalaccessibilityintl/creating-accessible-teaching-materials/" TargetMode="External"/><Relationship Id="rId9" Type="http://schemas.openxmlformats.org/officeDocument/2006/relationships/hyperlink" Target="https://blog.richardmillwood.net/2013/05/10/learning-theory/" TargetMode="External"/><Relationship Id="rId5" Type="http://schemas.openxmlformats.org/officeDocument/2006/relationships/hyperlink" Target="https://www.gillysalmon.com/five-stage-model.html" TargetMode="External"/><Relationship Id="rId6" Type="http://schemas.openxmlformats.org/officeDocument/2006/relationships/hyperlink" Target="https://www.valamis.com/hub/blooms-taxonomy" TargetMode="External"/><Relationship Id="rId7" Type="http://schemas.openxmlformats.org/officeDocument/2006/relationships/hyperlink" Target="https://cft.vanderbilt.edu/guides-sub-pages/blooms-taxonomy/" TargetMode="External"/><Relationship Id="rId8" Type="http://schemas.openxmlformats.org/officeDocument/2006/relationships/hyperlink" Target="https://edulibpretoria.files.wordpress.com/2009/05/blooms-digital-taxonomy.pdf" TargetMode="External"/><Relationship Id="rId11" Type="http://schemas.openxmlformats.org/officeDocument/2006/relationships/hyperlink" Target="https://en.wikipedia.org/wiki/Learning_theory_(education)" TargetMode="External"/><Relationship Id="rId10" Type="http://schemas.openxmlformats.org/officeDocument/2006/relationships/hyperlink" Target="https://www.phoenix.edu/blog/educational-learning-theories.html?_tt=b1e0b880-d25a-4296-85af-28e4d6ca84b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4"/>
          <p:cNvSpPr txBox="1"/>
          <p:nvPr>
            <p:ph type="title"/>
          </p:nvPr>
        </p:nvSpPr>
        <p:spPr>
          <a:xfrm>
            <a:off x="640550" y="770925"/>
            <a:ext cx="6430800" cy="19569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AlphaFold Education Summit</a:t>
            </a:r>
            <a:endParaRPr/>
          </a:p>
          <a:p>
            <a:pPr indent="457200" lvl="0" marL="0" rtl="0" algn="l">
              <a:spcBef>
                <a:spcPts val="0"/>
              </a:spcBef>
              <a:spcAft>
                <a:spcPts val="0"/>
              </a:spcAft>
              <a:buNone/>
            </a:pPr>
            <a:r>
              <a:t/>
            </a:r>
            <a:endParaRPr sz="1000"/>
          </a:p>
          <a:p>
            <a:pPr indent="0" lvl="0" marL="0" rtl="0" algn="l">
              <a:spcBef>
                <a:spcPts val="0"/>
              </a:spcBef>
              <a:spcAft>
                <a:spcPts val="0"/>
              </a:spcAft>
              <a:buNone/>
            </a:pPr>
            <a:r>
              <a:rPr lang="en-GB" sz="2200"/>
              <a:t>Train-the-Trainer workshop</a:t>
            </a:r>
            <a:endParaRPr sz="2200"/>
          </a:p>
        </p:txBody>
      </p:sp>
      <p:sp>
        <p:nvSpPr>
          <p:cNvPr id="453" name="Google Shape;453;p54"/>
          <p:cNvSpPr txBox="1"/>
          <p:nvPr>
            <p:ph idx="1" type="body"/>
          </p:nvPr>
        </p:nvSpPr>
        <p:spPr>
          <a:xfrm>
            <a:off x="640557" y="4457228"/>
            <a:ext cx="3037200" cy="2907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rPr lang="en-GB"/>
              <a:t>15-16 January 2025</a:t>
            </a:r>
            <a:endParaRPr/>
          </a:p>
        </p:txBody>
      </p:sp>
      <p:sp>
        <p:nvSpPr>
          <p:cNvPr id="454" name="Google Shape;454;p54"/>
          <p:cNvSpPr txBox="1"/>
          <p:nvPr>
            <p:ph idx="3" type="body"/>
          </p:nvPr>
        </p:nvSpPr>
        <p:spPr>
          <a:xfrm>
            <a:off x="640550" y="3352400"/>
            <a:ext cx="7458900" cy="1155600"/>
          </a:xfrm>
          <a:prstGeom prst="rect">
            <a:avLst/>
          </a:prstGeom>
        </p:spPr>
        <p:txBody>
          <a:bodyPr anchorCtr="0" anchor="t" bIns="45700" lIns="0"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GB" sz="1400"/>
              <a:t>Piraveen (Piv) Gopalasingam | Training Team, </a:t>
            </a:r>
            <a:r>
              <a:rPr lang="en-GB" sz="1400"/>
              <a:t>EMBL-EBI </a:t>
            </a:r>
            <a:endParaRPr sz="1400"/>
          </a:p>
          <a:p>
            <a:pPr indent="0" lvl="0" marL="0" rtl="0" algn="l">
              <a:lnSpc>
                <a:spcPct val="138000"/>
              </a:lnSpc>
              <a:spcBef>
                <a:spcPts val="0"/>
              </a:spcBef>
              <a:spcAft>
                <a:spcPts val="0"/>
              </a:spcAft>
              <a:buClr>
                <a:schemeClr val="dk1"/>
              </a:buClr>
              <a:buSzPts val="1100"/>
              <a:buFont typeface="Arial"/>
              <a:buNone/>
            </a:pPr>
            <a:r>
              <a:rPr lang="en-GB" sz="1400"/>
              <a:t>Paulyna Magaña | PDBe/AFDB Team, EMBL-EBI</a:t>
            </a:r>
            <a:endParaRPr sz="1400"/>
          </a:p>
          <a:p>
            <a:pPr indent="0" lvl="0" marL="0" rtl="0" algn="l">
              <a:lnSpc>
                <a:spcPct val="138000"/>
              </a:lnSpc>
              <a:spcBef>
                <a:spcPts val="0"/>
              </a:spcBef>
              <a:spcAft>
                <a:spcPts val="0"/>
              </a:spcAft>
              <a:buClr>
                <a:schemeClr val="dk1"/>
              </a:buClr>
              <a:buSzPts val="1100"/>
              <a:buFont typeface="Arial"/>
              <a:buNone/>
            </a:pPr>
            <a:r>
              <a:t/>
            </a:r>
            <a:endParaRPr sz="1400"/>
          </a:p>
          <a:p>
            <a:pPr indent="0" lvl="0" marL="0" rtl="0" algn="l">
              <a:spcBef>
                <a:spcPts val="750"/>
              </a:spcBef>
              <a:spcAft>
                <a:spcPts val="0"/>
              </a:spcAft>
              <a:buNone/>
            </a:pPr>
            <a:r>
              <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3"/>
          <p:cNvSpPr txBox="1"/>
          <p:nvPr>
            <p:ph idx="1" type="body"/>
          </p:nvPr>
        </p:nvSpPr>
        <p:spPr>
          <a:xfrm>
            <a:off x="640557" y="4457228"/>
            <a:ext cx="3037200" cy="2907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510" name="Google Shape;510;p63"/>
          <p:cNvSpPr txBox="1"/>
          <p:nvPr>
            <p:ph idx="2" type="body"/>
          </p:nvPr>
        </p:nvSpPr>
        <p:spPr>
          <a:xfrm>
            <a:off x="640557" y="2310299"/>
            <a:ext cx="4867800" cy="5262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511" name="Google Shape;511;p63"/>
          <p:cNvSpPr txBox="1"/>
          <p:nvPr>
            <p:ph type="title"/>
          </p:nvPr>
        </p:nvSpPr>
        <p:spPr>
          <a:xfrm>
            <a:off x="640550" y="770925"/>
            <a:ext cx="5608800" cy="1415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How do people learn?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4"/>
          <p:cNvSpPr txBox="1"/>
          <p:nvPr>
            <p:ph type="title"/>
          </p:nvPr>
        </p:nvSpPr>
        <p:spPr>
          <a:xfrm>
            <a:off x="338138" y="4262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Activity - </a:t>
            </a:r>
            <a:r>
              <a:rPr lang="en-GB"/>
              <a:t>How do you approach learning new things?</a:t>
            </a:r>
            <a:endParaRPr/>
          </a:p>
        </p:txBody>
      </p:sp>
      <p:grpSp>
        <p:nvGrpSpPr>
          <p:cNvPr id="517" name="Google Shape;517;p64"/>
          <p:cNvGrpSpPr/>
          <p:nvPr/>
        </p:nvGrpSpPr>
        <p:grpSpPr>
          <a:xfrm>
            <a:off x="1514767" y="1035287"/>
            <a:ext cx="6113962" cy="3711476"/>
            <a:chOff x="2704004" y="1272007"/>
            <a:chExt cx="5774971" cy="4284285"/>
          </a:xfrm>
        </p:grpSpPr>
        <p:pic>
          <p:nvPicPr>
            <p:cNvPr id="518" name="Google Shape;518;p64"/>
            <p:cNvPicPr preferRelativeResize="0"/>
            <p:nvPr/>
          </p:nvPicPr>
          <p:blipFill rotWithShape="1">
            <a:blip r:embed="rId3">
              <a:alphaModFix/>
            </a:blip>
            <a:srcRect b="0" l="0" r="0" t="0"/>
            <a:stretch/>
          </p:blipFill>
          <p:spPr>
            <a:xfrm>
              <a:off x="5926848" y="1365801"/>
              <a:ext cx="2552127" cy="1585005"/>
            </a:xfrm>
            <a:prstGeom prst="rect">
              <a:avLst/>
            </a:prstGeom>
            <a:noFill/>
            <a:ln>
              <a:noFill/>
            </a:ln>
          </p:spPr>
        </p:pic>
        <p:pic>
          <p:nvPicPr>
            <p:cNvPr descr="Computer_keyboard.png" id="519" name="Google Shape;519;p64"/>
            <p:cNvPicPr preferRelativeResize="0"/>
            <p:nvPr/>
          </p:nvPicPr>
          <p:blipFill rotWithShape="1">
            <a:blip r:embed="rId4">
              <a:alphaModFix/>
            </a:blip>
            <a:srcRect b="0" l="0" r="0" t="0"/>
            <a:stretch/>
          </p:blipFill>
          <p:spPr>
            <a:xfrm>
              <a:off x="2886665" y="3708729"/>
              <a:ext cx="2113868" cy="1395153"/>
            </a:xfrm>
            <a:prstGeom prst="rect">
              <a:avLst/>
            </a:prstGeom>
            <a:noFill/>
            <a:ln>
              <a:noFill/>
            </a:ln>
          </p:spPr>
        </p:pic>
        <p:pic>
          <p:nvPicPr>
            <p:cNvPr descr="GOOGLELOGO_1.jpg" id="520" name="Google Shape;520;p64"/>
            <p:cNvPicPr preferRelativeResize="0"/>
            <p:nvPr/>
          </p:nvPicPr>
          <p:blipFill rotWithShape="1">
            <a:blip r:embed="rId5">
              <a:alphaModFix/>
            </a:blip>
            <a:srcRect b="0" l="0" r="0" t="0"/>
            <a:stretch/>
          </p:blipFill>
          <p:spPr>
            <a:xfrm>
              <a:off x="2704004" y="1272007"/>
              <a:ext cx="2377512" cy="1585008"/>
            </a:xfrm>
            <a:prstGeom prst="rect">
              <a:avLst/>
            </a:prstGeom>
            <a:noFill/>
            <a:ln>
              <a:noFill/>
            </a:ln>
          </p:spPr>
        </p:pic>
        <p:pic>
          <p:nvPicPr>
            <p:cNvPr descr="Screen Shot 2016-05-09 at 22.40.41.png" id="521" name="Google Shape;521;p64"/>
            <p:cNvPicPr preferRelativeResize="0"/>
            <p:nvPr/>
          </p:nvPicPr>
          <p:blipFill rotWithShape="1">
            <a:blip r:embed="rId6">
              <a:alphaModFix/>
            </a:blip>
            <a:srcRect b="-17565" l="0" r="0" t="-1766"/>
            <a:stretch/>
          </p:blipFill>
          <p:spPr>
            <a:xfrm>
              <a:off x="3938603" y="2593922"/>
              <a:ext cx="2790006" cy="1313772"/>
            </a:xfrm>
            <a:prstGeom prst="rect">
              <a:avLst/>
            </a:prstGeom>
            <a:solidFill>
              <a:schemeClr val="lt1"/>
            </a:solidFill>
            <a:ln cap="flat" cmpd="sng" w="12700">
              <a:solidFill>
                <a:schemeClr val="dk1"/>
              </a:solidFill>
              <a:prstDash val="solid"/>
              <a:miter lim="800000"/>
              <a:headEnd len="sm" w="sm" type="none"/>
              <a:tailEnd len="sm" w="sm" type="none"/>
            </a:ln>
          </p:spPr>
        </p:pic>
        <p:pic>
          <p:nvPicPr>
            <p:cNvPr id="522" name="Google Shape;522;p64"/>
            <p:cNvPicPr preferRelativeResize="0"/>
            <p:nvPr/>
          </p:nvPicPr>
          <p:blipFill rotWithShape="1">
            <a:blip r:embed="rId7">
              <a:alphaModFix/>
            </a:blip>
            <a:srcRect b="0" l="0" r="0" t="0"/>
            <a:stretch/>
          </p:blipFill>
          <p:spPr>
            <a:xfrm>
              <a:off x="6399080" y="3116139"/>
              <a:ext cx="1626768" cy="2440153"/>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5"/>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solidFill>
                  <a:srgbClr val="2F2F2F"/>
                </a:solidFill>
              </a:rPr>
              <a:t>But </a:t>
            </a:r>
            <a:r>
              <a:rPr lang="en-GB">
                <a:solidFill>
                  <a:srgbClr val="2F2F2F"/>
                </a:solidFill>
              </a:rPr>
              <a:t>it's</a:t>
            </a:r>
            <a:r>
              <a:rPr lang="en-GB">
                <a:solidFill>
                  <a:srgbClr val="2F2F2F"/>
                </a:solidFill>
              </a:rPr>
              <a:t> not just the how….</a:t>
            </a:r>
            <a:r>
              <a:rPr lang="en-GB">
                <a:solidFill>
                  <a:srgbClr val="2F2F2F"/>
                </a:solidFill>
              </a:rPr>
              <a:t>it's</a:t>
            </a:r>
            <a:r>
              <a:rPr lang="en-GB">
                <a:solidFill>
                  <a:srgbClr val="2F2F2F"/>
                </a:solidFill>
              </a:rPr>
              <a:t> also the why!</a:t>
            </a:r>
            <a:endParaRPr>
              <a:solidFill>
                <a:srgbClr val="2F2F2F"/>
              </a:solidFill>
            </a:endParaRPr>
          </a:p>
        </p:txBody>
      </p:sp>
      <p:sp>
        <p:nvSpPr>
          <p:cNvPr id="528" name="Google Shape;528;p65"/>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0" lvl="0" marL="107999" rtl="0" algn="l">
              <a:lnSpc>
                <a:spcPct val="90000"/>
              </a:lnSpc>
              <a:spcBef>
                <a:spcPts val="0"/>
              </a:spcBef>
              <a:spcAft>
                <a:spcPts val="0"/>
              </a:spcAft>
              <a:buSzPts val="1800"/>
              <a:buNone/>
            </a:pPr>
            <a:r>
              <a:rPr lang="en-GB" sz="1900">
                <a:solidFill>
                  <a:srgbClr val="2D412F"/>
                </a:solidFill>
              </a:rPr>
              <a:t>Group activity – 10 minutes</a:t>
            </a:r>
            <a:endParaRPr sz="1300"/>
          </a:p>
          <a:p>
            <a:pPr indent="0" lvl="0" marL="107999" rtl="0" algn="l">
              <a:lnSpc>
                <a:spcPct val="90000"/>
              </a:lnSpc>
              <a:spcBef>
                <a:spcPts val="750"/>
              </a:spcBef>
              <a:spcAft>
                <a:spcPts val="0"/>
              </a:spcAft>
              <a:buSzPts val="1800"/>
              <a:buNone/>
            </a:pPr>
            <a:r>
              <a:rPr lang="en-GB" sz="1900">
                <a:solidFill>
                  <a:srgbClr val="00B050"/>
                </a:solidFill>
              </a:rPr>
              <a:t>Consider a time when you were in a learning situation….</a:t>
            </a:r>
            <a:endParaRPr sz="1300"/>
          </a:p>
          <a:p>
            <a:pPr indent="-177800" lvl="1" marL="514350" rtl="0" algn="l">
              <a:lnSpc>
                <a:spcPct val="115000"/>
              </a:lnSpc>
              <a:spcBef>
                <a:spcPts val="375"/>
              </a:spcBef>
              <a:spcAft>
                <a:spcPts val="0"/>
              </a:spcAft>
              <a:buSzPts val="1700"/>
              <a:buChar char="•"/>
            </a:pPr>
            <a:r>
              <a:rPr lang="en-GB" sz="1700">
                <a:latin typeface="Arial"/>
                <a:ea typeface="Arial"/>
                <a:cs typeface="Arial"/>
                <a:sym typeface="Arial"/>
              </a:rPr>
              <a:t>What was the reason behind the learning? </a:t>
            </a:r>
            <a:endParaRPr sz="1300"/>
          </a:p>
          <a:p>
            <a:pPr indent="-177800" lvl="1" marL="514350" rtl="0" algn="l">
              <a:lnSpc>
                <a:spcPct val="115000"/>
              </a:lnSpc>
              <a:spcBef>
                <a:spcPts val="375"/>
              </a:spcBef>
              <a:spcAft>
                <a:spcPts val="0"/>
              </a:spcAft>
              <a:buSzPts val="1700"/>
              <a:buChar char="•"/>
            </a:pPr>
            <a:r>
              <a:rPr lang="en-GB" sz="1700">
                <a:latin typeface="Arial"/>
                <a:ea typeface="Arial"/>
                <a:cs typeface="Arial"/>
                <a:sym typeface="Arial"/>
              </a:rPr>
              <a:t>What method did you use to learn?</a:t>
            </a:r>
            <a:endParaRPr sz="1300"/>
          </a:p>
          <a:p>
            <a:pPr indent="-177800" lvl="1" marL="514350" rtl="0" algn="l">
              <a:lnSpc>
                <a:spcPct val="115000"/>
              </a:lnSpc>
              <a:spcBef>
                <a:spcPts val="375"/>
              </a:spcBef>
              <a:spcAft>
                <a:spcPts val="0"/>
              </a:spcAft>
              <a:buSzPts val="1700"/>
              <a:buChar char="•"/>
            </a:pPr>
            <a:r>
              <a:rPr lang="en-GB" sz="1700">
                <a:latin typeface="Arial"/>
                <a:ea typeface="Arial"/>
                <a:cs typeface="Arial"/>
                <a:sym typeface="Arial"/>
              </a:rPr>
              <a:t>What was your approach to the learning? How did you organise yourself?</a:t>
            </a:r>
            <a:endParaRPr sz="1300"/>
          </a:p>
          <a:p>
            <a:pPr indent="-177800" lvl="1" marL="514350" rtl="0" algn="l">
              <a:lnSpc>
                <a:spcPct val="115000"/>
              </a:lnSpc>
              <a:spcBef>
                <a:spcPts val="375"/>
              </a:spcBef>
              <a:spcAft>
                <a:spcPts val="0"/>
              </a:spcAft>
              <a:buSzPts val="1700"/>
              <a:buChar char="•"/>
            </a:pPr>
            <a:r>
              <a:rPr lang="en-GB" sz="1700">
                <a:latin typeface="Arial"/>
                <a:ea typeface="Arial"/>
                <a:cs typeface="Arial"/>
                <a:sym typeface="Arial"/>
              </a:rPr>
              <a:t>How did you feel as you were learning?</a:t>
            </a:r>
            <a:endParaRPr sz="1300"/>
          </a:p>
          <a:p>
            <a:pPr indent="-177800" lvl="1" marL="514350" rtl="0" algn="l">
              <a:lnSpc>
                <a:spcPct val="115000"/>
              </a:lnSpc>
              <a:spcBef>
                <a:spcPts val="375"/>
              </a:spcBef>
              <a:spcAft>
                <a:spcPts val="0"/>
              </a:spcAft>
              <a:buSzPts val="1700"/>
              <a:buChar char="•"/>
            </a:pPr>
            <a:r>
              <a:rPr lang="en-GB" sz="1700">
                <a:latin typeface="Arial"/>
                <a:ea typeface="Arial"/>
                <a:cs typeface="Arial"/>
                <a:sym typeface="Arial"/>
              </a:rPr>
              <a:t>What were the major challenges you faced?</a:t>
            </a:r>
            <a:endParaRPr sz="1300"/>
          </a:p>
          <a:p>
            <a:pPr indent="-177800" lvl="1" marL="514350" rtl="0" algn="l">
              <a:lnSpc>
                <a:spcPct val="115000"/>
              </a:lnSpc>
              <a:spcBef>
                <a:spcPts val="375"/>
              </a:spcBef>
              <a:spcAft>
                <a:spcPts val="0"/>
              </a:spcAft>
              <a:buSzPts val="1700"/>
              <a:buChar char="•"/>
            </a:pPr>
            <a:r>
              <a:rPr lang="en-GB" sz="1700">
                <a:latin typeface="Arial"/>
                <a:ea typeface="Arial"/>
                <a:cs typeface="Arial"/>
                <a:sym typeface="Arial"/>
              </a:rPr>
              <a:t>Did you ultimately achieve your learning goal?</a:t>
            </a:r>
            <a:endParaRPr sz="1300"/>
          </a:p>
          <a:p>
            <a:pPr indent="-69850" lvl="0" marL="279449" rtl="0" algn="l">
              <a:lnSpc>
                <a:spcPct val="90000"/>
              </a:lnSpc>
              <a:spcBef>
                <a:spcPts val="750"/>
              </a:spcBef>
              <a:spcAft>
                <a:spcPts val="0"/>
              </a:spcAft>
              <a:buSzPts val="1600"/>
              <a:buNone/>
            </a:pPr>
            <a:r>
              <a:t/>
            </a:r>
            <a:endParaRPr sz="1300"/>
          </a:p>
          <a:p>
            <a:pPr indent="-177800" lvl="0" marL="279449" rtl="0" algn="l">
              <a:lnSpc>
                <a:spcPct val="90000"/>
              </a:lnSpc>
              <a:spcBef>
                <a:spcPts val="750"/>
              </a:spcBef>
              <a:spcAft>
                <a:spcPts val="0"/>
              </a:spcAft>
              <a:buSzPts val="1900"/>
              <a:buChar char="•"/>
            </a:pPr>
            <a:r>
              <a:rPr lang="en-GB" sz="1900"/>
              <a:t>Take a moment to reflect on your experience, then within your group share your experiences and collate some brief notes.</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6"/>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Theories of learning…</a:t>
            </a:r>
            <a:endParaRPr/>
          </a:p>
        </p:txBody>
      </p:sp>
      <p:sp>
        <p:nvSpPr>
          <p:cNvPr id="534" name="Google Shape;534;p66"/>
          <p:cNvSpPr txBox="1"/>
          <p:nvPr>
            <p:ph idx="1" type="body"/>
          </p:nvPr>
        </p:nvSpPr>
        <p:spPr>
          <a:xfrm>
            <a:off x="338139" y="889824"/>
            <a:ext cx="4233900" cy="3250500"/>
          </a:xfrm>
          <a:prstGeom prst="rect">
            <a:avLst/>
          </a:prstGeom>
          <a:noFill/>
          <a:ln>
            <a:noFill/>
          </a:ln>
        </p:spPr>
        <p:txBody>
          <a:bodyPr anchorCtr="0" anchor="t" bIns="45700" lIns="0" spcFirstLastPara="1" rIns="91425" wrap="square" tIns="45700">
            <a:noAutofit/>
          </a:bodyPr>
          <a:lstStyle/>
          <a:p>
            <a:pPr indent="-209550" lvl="0" marL="279449" rtl="0" algn="l">
              <a:lnSpc>
                <a:spcPct val="90000"/>
              </a:lnSpc>
              <a:spcBef>
                <a:spcPts val="0"/>
              </a:spcBef>
              <a:spcAft>
                <a:spcPts val="0"/>
              </a:spcAft>
              <a:buSzPts val="2200"/>
              <a:buChar char="•"/>
            </a:pPr>
            <a:r>
              <a:rPr lang="en-GB" sz="1800"/>
              <a:t>Go in and out of fashion!</a:t>
            </a:r>
            <a:endParaRPr sz="1800"/>
          </a:p>
          <a:p>
            <a:pPr indent="-209550" lvl="0" marL="279449" rtl="0" algn="l">
              <a:lnSpc>
                <a:spcPct val="90000"/>
              </a:lnSpc>
              <a:spcBef>
                <a:spcPts val="750"/>
              </a:spcBef>
              <a:spcAft>
                <a:spcPts val="0"/>
              </a:spcAft>
              <a:buSzPts val="2200"/>
              <a:buChar char="•"/>
            </a:pPr>
            <a:r>
              <a:rPr lang="en-GB" sz="1800"/>
              <a:t>Rooted in educational psychology – and often focused on children’s learning (pedagogy)</a:t>
            </a:r>
            <a:endParaRPr sz="1800"/>
          </a:p>
          <a:p>
            <a:pPr indent="-209550" lvl="0" marL="279449" rtl="0" algn="l">
              <a:lnSpc>
                <a:spcPct val="90000"/>
              </a:lnSpc>
              <a:spcBef>
                <a:spcPts val="750"/>
              </a:spcBef>
              <a:spcAft>
                <a:spcPts val="0"/>
              </a:spcAft>
              <a:buSzPts val="2200"/>
              <a:buChar char="•"/>
            </a:pPr>
            <a:r>
              <a:rPr lang="en-GB" sz="1800"/>
              <a:t>“Andragogy” defined by Knowles in 1970s</a:t>
            </a:r>
            <a:endParaRPr sz="1800"/>
          </a:p>
          <a:p>
            <a:pPr indent="-209550" lvl="1" marL="514350" rtl="0" algn="l">
              <a:lnSpc>
                <a:spcPct val="90000"/>
              </a:lnSpc>
              <a:spcBef>
                <a:spcPts val="375"/>
              </a:spcBef>
              <a:spcAft>
                <a:spcPts val="0"/>
              </a:spcAft>
              <a:buSzPts val="2000"/>
              <a:buChar char="•"/>
            </a:pPr>
            <a:r>
              <a:rPr lang="en-GB" sz="1800"/>
              <a:t>6 principles of adult learning</a:t>
            </a:r>
            <a:endParaRPr sz="1800"/>
          </a:p>
          <a:p>
            <a:pPr indent="-209550" lvl="0" marL="279449" rtl="0" algn="l">
              <a:lnSpc>
                <a:spcPct val="90000"/>
              </a:lnSpc>
              <a:spcBef>
                <a:spcPts val="750"/>
              </a:spcBef>
              <a:spcAft>
                <a:spcPts val="0"/>
              </a:spcAft>
              <a:buSzPts val="2200"/>
              <a:buChar char="•"/>
            </a:pPr>
            <a:r>
              <a:rPr lang="en-GB" sz="1800"/>
              <a:t>Focus now on evidence based-approaches to learning</a:t>
            </a:r>
            <a:endParaRPr sz="1800"/>
          </a:p>
        </p:txBody>
      </p:sp>
      <p:pic>
        <p:nvPicPr>
          <p:cNvPr descr="Timeline&#10;&#10;Description automatically generated" id="535" name="Google Shape;535;p66"/>
          <p:cNvPicPr preferRelativeResize="0"/>
          <p:nvPr/>
        </p:nvPicPr>
        <p:blipFill rotWithShape="1">
          <a:blip r:embed="rId3">
            <a:alphaModFix/>
          </a:blip>
          <a:srcRect b="0" l="0" r="0" t="0"/>
          <a:stretch/>
        </p:blipFill>
        <p:spPr>
          <a:xfrm>
            <a:off x="4426617" y="1003300"/>
            <a:ext cx="4638747" cy="3307224"/>
          </a:xfrm>
          <a:prstGeom prst="rect">
            <a:avLst/>
          </a:prstGeom>
          <a:noFill/>
          <a:ln>
            <a:noFill/>
          </a:ln>
        </p:spPr>
      </p:pic>
      <p:sp>
        <p:nvSpPr>
          <p:cNvPr id="536" name="Google Shape;536;p66"/>
          <p:cNvSpPr/>
          <p:nvPr/>
        </p:nvSpPr>
        <p:spPr>
          <a:xfrm>
            <a:off x="0" y="3997260"/>
            <a:ext cx="34485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‘Learning Theory’ by Richard Millwood - </a:t>
            </a:r>
            <a:r>
              <a:rPr lang="en-GB" sz="1200" u="sng">
                <a:solidFill>
                  <a:schemeClr val="hlink"/>
                </a:solidFill>
                <a:hlinkClick r:id="rId4"/>
              </a:rPr>
              <a:t>image source</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67"/>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Two </a:t>
            </a:r>
            <a:r>
              <a:rPr lang="en-GB"/>
              <a:t>learning theories…</a:t>
            </a:r>
            <a:endParaRPr/>
          </a:p>
        </p:txBody>
      </p:sp>
      <p:sp>
        <p:nvSpPr>
          <p:cNvPr id="542" name="Google Shape;542;p67"/>
          <p:cNvSpPr txBox="1"/>
          <p:nvPr>
            <p:ph idx="1" type="body"/>
          </p:nvPr>
        </p:nvSpPr>
        <p:spPr>
          <a:xfrm>
            <a:off x="338138" y="661224"/>
            <a:ext cx="8619000" cy="37116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t/>
            </a:r>
            <a:endParaRPr sz="1400"/>
          </a:p>
          <a:p>
            <a:pPr indent="-184150" lvl="0" marL="279449" rtl="0" algn="l">
              <a:lnSpc>
                <a:spcPct val="115000"/>
              </a:lnSpc>
              <a:spcBef>
                <a:spcPts val="750"/>
              </a:spcBef>
              <a:spcAft>
                <a:spcPts val="0"/>
              </a:spcAft>
              <a:buSzPts val="2000"/>
              <a:buChar char="•"/>
            </a:pPr>
            <a:r>
              <a:rPr lang="en-GB" sz="2000">
                <a:solidFill>
                  <a:srgbClr val="00B050"/>
                </a:solidFill>
              </a:rPr>
              <a:t>Cognitivism</a:t>
            </a:r>
            <a:endParaRPr sz="1400"/>
          </a:p>
          <a:p>
            <a:pPr indent="-184150" lvl="1" marL="514350" rtl="0" algn="l">
              <a:lnSpc>
                <a:spcPct val="115000"/>
              </a:lnSpc>
              <a:spcBef>
                <a:spcPts val="375"/>
              </a:spcBef>
              <a:spcAft>
                <a:spcPts val="0"/>
              </a:spcAft>
              <a:buSzPts val="2000"/>
              <a:buChar char="•"/>
            </a:pPr>
            <a:r>
              <a:rPr lang="en-GB" sz="2000">
                <a:solidFill>
                  <a:srgbClr val="2D412F"/>
                </a:solidFill>
              </a:rPr>
              <a:t>Focused on the learners internal processing of information, a change in behaviour is seen, but this is due to the processing what they have learnt, not just reacting to the information stimulus.</a:t>
            </a:r>
            <a:endParaRPr sz="1400"/>
          </a:p>
          <a:p>
            <a:pPr indent="-184150" lvl="0" marL="279449" rtl="0" algn="l">
              <a:lnSpc>
                <a:spcPct val="115000"/>
              </a:lnSpc>
              <a:spcBef>
                <a:spcPts val="750"/>
              </a:spcBef>
              <a:spcAft>
                <a:spcPts val="0"/>
              </a:spcAft>
              <a:buSzPts val="2000"/>
              <a:buChar char="•"/>
            </a:pPr>
            <a:r>
              <a:rPr lang="en-GB" sz="2000">
                <a:solidFill>
                  <a:srgbClr val="00B050"/>
                </a:solidFill>
              </a:rPr>
              <a:t>Constructivism</a:t>
            </a:r>
            <a:endParaRPr sz="1400"/>
          </a:p>
          <a:p>
            <a:pPr indent="-184150" lvl="1" marL="514350" rtl="0" algn="l">
              <a:lnSpc>
                <a:spcPct val="115000"/>
              </a:lnSpc>
              <a:spcBef>
                <a:spcPts val="375"/>
              </a:spcBef>
              <a:spcAft>
                <a:spcPts val="0"/>
              </a:spcAft>
              <a:buSzPts val="2000"/>
              <a:buChar char="•"/>
            </a:pPr>
            <a:r>
              <a:rPr lang="en-GB" sz="2000">
                <a:solidFill>
                  <a:srgbClr val="2D412F"/>
                </a:solidFill>
              </a:rPr>
              <a:t>Based on the idea that our learning is built upon prior knowledge and experience; when learners take on new knowledge that adapt it to fit with what they know, teachers need to assess the outcomes of this and challenge misconceptions.</a:t>
            </a:r>
            <a:endParaRPr sz="1400"/>
          </a:p>
          <a:p>
            <a:pPr indent="-69850" lvl="0" marL="279449" rtl="0" algn="l">
              <a:lnSpc>
                <a:spcPct val="115000"/>
              </a:lnSpc>
              <a:spcBef>
                <a:spcPts val="750"/>
              </a:spcBef>
              <a:spcAft>
                <a:spcPts val="0"/>
              </a:spcAft>
              <a:buSzPts val="1600"/>
              <a:buNone/>
            </a:pPr>
            <a:r>
              <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8"/>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Use of theories in practice</a:t>
            </a:r>
            <a:endParaRPr/>
          </a:p>
        </p:txBody>
      </p:sp>
      <p:sp>
        <p:nvSpPr>
          <p:cNvPr id="548" name="Google Shape;548;p68"/>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177800" lvl="0" marL="279449" rtl="0" algn="l">
              <a:lnSpc>
                <a:spcPct val="90000"/>
              </a:lnSpc>
              <a:spcBef>
                <a:spcPts val="0"/>
              </a:spcBef>
              <a:spcAft>
                <a:spcPts val="0"/>
              </a:spcAft>
              <a:buSzPts val="1900"/>
              <a:buChar char="•"/>
            </a:pPr>
            <a:r>
              <a:rPr lang="en-GB" sz="1900">
                <a:solidFill>
                  <a:srgbClr val="00B050"/>
                </a:solidFill>
              </a:rPr>
              <a:t>Cognitivism</a:t>
            </a:r>
            <a:endParaRPr sz="1300"/>
          </a:p>
          <a:p>
            <a:pPr indent="-177800" lvl="1" marL="514350" rtl="0" algn="l">
              <a:lnSpc>
                <a:spcPct val="90000"/>
              </a:lnSpc>
              <a:spcBef>
                <a:spcPts val="375"/>
              </a:spcBef>
              <a:spcAft>
                <a:spcPts val="0"/>
              </a:spcAft>
              <a:buSzPts val="1700"/>
              <a:buChar char="•"/>
            </a:pPr>
            <a:r>
              <a:rPr lang="en-GB" sz="1700"/>
              <a:t>Cognitive load theory – consider the brain is like a computer; working memory has a limited capacity, so if you overload it, teaching will become less effective…</a:t>
            </a:r>
            <a:endParaRPr sz="1300"/>
          </a:p>
          <a:p>
            <a:pPr indent="-177800" lvl="2" marL="857250" rtl="0" algn="l">
              <a:lnSpc>
                <a:spcPct val="90000"/>
              </a:lnSpc>
              <a:spcBef>
                <a:spcPts val="375"/>
              </a:spcBef>
              <a:spcAft>
                <a:spcPts val="0"/>
              </a:spcAft>
              <a:buSzPts val="1700"/>
              <a:buChar char="•"/>
            </a:pPr>
            <a:r>
              <a:rPr lang="en-GB" sz="1700"/>
              <a:t>Consider the number of concepts / ideas you are trying to teach – too many and the learner will not be able to make sense of them</a:t>
            </a:r>
            <a:endParaRPr sz="1300"/>
          </a:p>
          <a:p>
            <a:pPr indent="-82550" lvl="2" marL="857250" rtl="0" algn="l">
              <a:lnSpc>
                <a:spcPct val="90000"/>
              </a:lnSpc>
              <a:spcBef>
                <a:spcPts val="375"/>
              </a:spcBef>
              <a:spcAft>
                <a:spcPts val="0"/>
              </a:spcAft>
              <a:buSzPts val="1400"/>
              <a:buNone/>
            </a:pPr>
            <a:r>
              <a:t/>
            </a:r>
            <a:endParaRPr sz="1300"/>
          </a:p>
          <a:p>
            <a:pPr indent="-177800" lvl="0" marL="279449" rtl="0" algn="l">
              <a:lnSpc>
                <a:spcPct val="90000"/>
              </a:lnSpc>
              <a:spcBef>
                <a:spcPts val="750"/>
              </a:spcBef>
              <a:spcAft>
                <a:spcPts val="0"/>
              </a:spcAft>
              <a:buSzPts val="1900"/>
              <a:buChar char="•"/>
            </a:pPr>
            <a:r>
              <a:rPr lang="en-GB" sz="1900">
                <a:solidFill>
                  <a:srgbClr val="00B050"/>
                </a:solidFill>
              </a:rPr>
              <a:t>Constructivism</a:t>
            </a:r>
            <a:endParaRPr sz="1300"/>
          </a:p>
          <a:p>
            <a:pPr indent="-177800" lvl="1" marL="514350" rtl="0" algn="l">
              <a:lnSpc>
                <a:spcPct val="90000"/>
              </a:lnSpc>
              <a:spcBef>
                <a:spcPts val="375"/>
              </a:spcBef>
              <a:spcAft>
                <a:spcPts val="0"/>
              </a:spcAft>
              <a:buSzPts val="1700"/>
              <a:buChar char="•"/>
            </a:pPr>
            <a:r>
              <a:rPr lang="en-GB" sz="1700"/>
              <a:t>Constructive alignment – setting up a learning environment where trainees can construct meaning through learning activities that are relevant</a:t>
            </a:r>
            <a:endParaRPr sz="1300"/>
          </a:p>
          <a:p>
            <a:pPr indent="-177800" lvl="2" marL="857250" rtl="0" algn="l">
              <a:lnSpc>
                <a:spcPct val="90000"/>
              </a:lnSpc>
              <a:spcBef>
                <a:spcPts val="375"/>
              </a:spcBef>
              <a:spcAft>
                <a:spcPts val="0"/>
              </a:spcAft>
              <a:buSzPts val="1700"/>
              <a:buChar char="•"/>
            </a:pPr>
            <a:r>
              <a:rPr lang="en-GB" sz="1700"/>
              <a:t>Number of steps: Define ILOs, Choose activities to lead to the ILOs, Assess ILOs, provide feedback</a:t>
            </a:r>
            <a:endParaRPr sz="1300"/>
          </a:p>
          <a:p>
            <a:pPr indent="0" lvl="2" marL="0" rtl="0" algn="l">
              <a:lnSpc>
                <a:spcPct val="90000"/>
              </a:lnSpc>
              <a:spcBef>
                <a:spcPts val="375"/>
              </a:spcBef>
              <a:spcAft>
                <a:spcPts val="0"/>
              </a:spcAft>
              <a:buSzPts val="1600"/>
              <a:buNone/>
            </a:pPr>
            <a:r>
              <a:t/>
            </a:r>
            <a:endParaRPr sz="1700"/>
          </a:p>
          <a:p>
            <a:pPr indent="0" lvl="1" marL="342900" rtl="0" algn="ctr">
              <a:lnSpc>
                <a:spcPct val="90000"/>
              </a:lnSpc>
              <a:spcBef>
                <a:spcPts val="375"/>
              </a:spcBef>
              <a:spcAft>
                <a:spcPts val="0"/>
              </a:spcAft>
              <a:buSzPts val="2000"/>
              <a:buNone/>
            </a:pPr>
            <a:r>
              <a:rPr lang="en-GB" sz="2100"/>
              <a:t>Active learning is key to both!</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9"/>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Learning phases</a:t>
            </a:r>
            <a:endParaRPr/>
          </a:p>
        </p:txBody>
      </p:sp>
      <p:sp>
        <p:nvSpPr>
          <p:cNvPr id="554" name="Google Shape;554;p69"/>
          <p:cNvSpPr txBox="1"/>
          <p:nvPr/>
        </p:nvSpPr>
        <p:spPr>
          <a:xfrm>
            <a:off x="338150" y="1020650"/>
            <a:ext cx="4505400" cy="2988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750"/>
              </a:spcBef>
              <a:spcAft>
                <a:spcPts val="0"/>
              </a:spcAft>
              <a:buNone/>
            </a:pPr>
            <a:r>
              <a:rPr b="1" lang="en-GB" sz="1850">
                <a:solidFill>
                  <a:schemeClr val="dk1"/>
                </a:solidFill>
              </a:rPr>
              <a:t>Active and passive learning</a:t>
            </a:r>
            <a:endParaRPr b="1" sz="1850">
              <a:solidFill>
                <a:schemeClr val="dk1"/>
              </a:solidFill>
            </a:endParaRPr>
          </a:p>
          <a:p>
            <a:pPr indent="0" lvl="0" marL="0" rtl="0" algn="l">
              <a:lnSpc>
                <a:spcPct val="90000"/>
              </a:lnSpc>
              <a:spcBef>
                <a:spcPts val="750"/>
              </a:spcBef>
              <a:spcAft>
                <a:spcPts val="0"/>
              </a:spcAft>
              <a:buNone/>
            </a:pPr>
            <a:r>
              <a:t/>
            </a:r>
            <a:endParaRPr sz="1850">
              <a:solidFill>
                <a:schemeClr val="dk1"/>
              </a:solidFill>
            </a:endParaRPr>
          </a:p>
          <a:p>
            <a:pPr indent="-260350" lvl="1" marL="269999" rtl="0" algn="l">
              <a:lnSpc>
                <a:spcPct val="90000"/>
              </a:lnSpc>
              <a:spcBef>
                <a:spcPts val="375"/>
              </a:spcBef>
              <a:spcAft>
                <a:spcPts val="0"/>
              </a:spcAft>
              <a:buClr>
                <a:schemeClr val="accent1"/>
              </a:buClr>
              <a:buSzPts val="1850"/>
              <a:buChar char="•"/>
            </a:pPr>
            <a:r>
              <a:rPr b="1" lang="en-GB" sz="1850">
                <a:solidFill>
                  <a:schemeClr val="dk1"/>
                </a:solidFill>
              </a:rPr>
              <a:t>Active</a:t>
            </a:r>
            <a:r>
              <a:rPr lang="en-GB" sz="1850">
                <a:solidFill>
                  <a:schemeClr val="dk1"/>
                </a:solidFill>
              </a:rPr>
              <a:t> – learner is actively engaged in the learning process, using their brain, thinking, and working through things</a:t>
            </a:r>
            <a:endParaRPr sz="1850">
              <a:solidFill>
                <a:schemeClr val="dk1"/>
              </a:solidFill>
            </a:endParaRPr>
          </a:p>
          <a:p>
            <a:pPr indent="0" lvl="0" marL="0" rtl="0" algn="l">
              <a:lnSpc>
                <a:spcPct val="90000"/>
              </a:lnSpc>
              <a:spcBef>
                <a:spcPts val="375"/>
              </a:spcBef>
              <a:spcAft>
                <a:spcPts val="0"/>
              </a:spcAft>
              <a:buNone/>
            </a:pPr>
            <a:r>
              <a:t/>
            </a:r>
            <a:endParaRPr sz="1850">
              <a:solidFill>
                <a:schemeClr val="dk1"/>
              </a:solidFill>
            </a:endParaRPr>
          </a:p>
          <a:p>
            <a:pPr indent="-260350" lvl="1" marL="269999" rtl="0" algn="l">
              <a:lnSpc>
                <a:spcPct val="90000"/>
              </a:lnSpc>
              <a:spcBef>
                <a:spcPts val="375"/>
              </a:spcBef>
              <a:spcAft>
                <a:spcPts val="0"/>
              </a:spcAft>
              <a:buClr>
                <a:schemeClr val="accent1"/>
              </a:buClr>
              <a:buSzPts val="1850"/>
              <a:buChar char="•"/>
            </a:pPr>
            <a:r>
              <a:rPr b="1" lang="en-GB" sz="1850">
                <a:solidFill>
                  <a:schemeClr val="dk1"/>
                </a:solidFill>
              </a:rPr>
              <a:t>Passive</a:t>
            </a:r>
            <a:r>
              <a:rPr lang="en-GB" sz="1850">
                <a:solidFill>
                  <a:schemeClr val="dk1"/>
                </a:solidFill>
              </a:rPr>
              <a:t> – one-way information transmission from trainer to learner; learner passively receives knowledge without active thinking</a:t>
            </a:r>
            <a:endParaRPr sz="185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0"/>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rmAutofit/>
          </a:bodyPr>
          <a:lstStyle/>
          <a:p>
            <a:pPr indent="0" lvl="0" marL="0" rtl="0" algn="l">
              <a:lnSpc>
                <a:spcPct val="90000"/>
              </a:lnSpc>
              <a:spcBef>
                <a:spcPts val="0"/>
              </a:spcBef>
              <a:spcAft>
                <a:spcPts val="0"/>
              </a:spcAft>
              <a:buClr>
                <a:schemeClr val="dk1"/>
              </a:buClr>
              <a:buSzPts val="2700"/>
              <a:buFont typeface="Arial"/>
              <a:buNone/>
            </a:pPr>
            <a:r>
              <a:rPr lang="en-GB"/>
              <a:t>Kolb’s learning cycle</a:t>
            </a:r>
            <a:endParaRPr/>
          </a:p>
        </p:txBody>
      </p:sp>
      <p:sp>
        <p:nvSpPr>
          <p:cNvPr id="560" name="Google Shape;560;p70"/>
          <p:cNvSpPr txBox="1"/>
          <p:nvPr>
            <p:ph idx="1" type="body"/>
          </p:nvPr>
        </p:nvSpPr>
        <p:spPr>
          <a:xfrm>
            <a:off x="0" y="887016"/>
            <a:ext cx="3936000" cy="3720000"/>
          </a:xfrm>
          <a:prstGeom prst="rect">
            <a:avLst/>
          </a:prstGeom>
          <a:solidFill>
            <a:schemeClr val="accent1"/>
          </a:solidFill>
          <a:ln>
            <a:noFill/>
          </a:ln>
        </p:spPr>
        <p:txBody>
          <a:bodyPr anchorCtr="0" anchor="ctr" bIns="45700" lIns="0" spcFirstLastPara="1" rIns="91425" wrap="square" tIns="45700">
            <a:normAutofit fontScale="47500" lnSpcReduction="10000"/>
          </a:bodyPr>
          <a:lstStyle/>
          <a:p>
            <a:pPr indent="-211514" lvl="0" marL="540543" rtl="0" algn="l">
              <a:lnSpc>
                <a:spcPct val="90000"/>
              </a:lnSpc>
              <a:spcBef>
                <a:spcPts val="0"/>
              </a:spcBef>
              <a:spcAft>
                <a:spcPts val="0"/>
              </a:spcAft>
              <a:buClr>
                <a:schemeClr val="lt1"/>
              </a:buClr>
              <a:buSzPct val="100000"/>
              <a:buChar char="•"/>
            </a:pPr>
            <a:r>
              <a:rPr lang="en-GB" sz="3709"/>
              <a:t>Describes </a:t>
            </a:r>
            <a:r>
              <a:rPr b="1" lang="en-GB" sz="3709"/>
              <a:t>experiential learning</a:t>
            </a:r>
            <a:r>
              <a:rPr lang="en-GB" sz="3709"/>
              <a:t> – often quoted in professional training</a:t>
            </a:r>
            <a:endParaRPr sz="3709"/>
          </a:p>
          <a:p>
            <a:pPr indent="-188417" lvl="1" marL="807243" rtl="0" algn="l">
              <a:lnSpc>
                <a:spcPct val="90000"/>
              </a:lnSpc>
              <a:spcBef>
                <a:spcPts val="375"/>
              </a:spcBef>
              <a:spcAft>
                <a:spcPts val="0"/>
              </a:spcAft>
              <a:buSzPct val="100000"/>
              <a:buChar char="•"/>
            </a:pPr>
            <a:r>
              <a:rPr b="1" lang="en-GB" sz="3509"/>
              <a:t>Concrete experience </a:t>
            </a:r>
            <a:r>
              <a:rPr lang="en-GB" sz="3509"/>
              <a:t>– Try something new</a:t>
            </a:r>
            <a:endParaRPr sz="3509"/>
          </a:p>
          <a:p>
            <a:pPr indent="-188417" lvl="1" marL="807243" rtl="0" algn="l">
              <a:lnSpc>
                <a:spcPct val="90000"/>
              </a:lnSpc>
              <a:spcBef>
                <a:spcPts val="375"/>
              </a:spcBef>
              <a:spcAft>
                <a:spcPts val="0"/>
              </a:spcAft>
              <a:buSzPct val="100000"/>
              <a:buChar char="•"/>
            </a:pPr>
            <a:r>
              <a:rPr b="1" lang="en-GB" sz="3509"/>
              <a:t>Reflective observation </a:t>
            </a:r>
            <a:r>
              <a:rPr lang="en-GB" sz="3509"/>
              <a:t>– Take a step back and reflect on your new experience / learning</a:t>
            </a:r>
            <a:endParaRPr sz="3509"/>
          </a:p>
          <a:p>
            <a:pPr indent="-188417" lvl="1" marL="807243" rtl="0" algn="l">
              <a:lnSpc>
                <a:spcPct val="90000"/>
              </a:lnSpc>
              <a:spcBef>
                <a:spcPts val="375"/>
              </a:spcBef>
              <a:spcAft>
                <a:spcPts val="0"/>
              </a:spcAft>
              <a:buSzPct val="100000"/>
              <a:buChar char="•"/>
            </a:pPr>
            <a:r>
              <a:rPr b="1" lang="en-GB" sz="3509"/>
              <a:t>Abstract conceptualization </a:t>
            </a:r>
            <a:r>
              <a:rPr lang="en-GB" sz="3509"/>
              <a:t>– Fit your new learning into what you already know</a:t>
            </a:r>
            <a:endParaRPr sz="3509"/>
          </a:p>
          <a:p>
            <a:pPr indent="-188417" lvl="1" marL="807243" rtl="0" algn="l">
              <a:lnSpc>
                <a:spcPct val="90000"/>
              </a:lnSpc>
              <a:spcBef>
                <a:spcPts val="375"/>
              </a:spcBef>
              <a:spcAft>
                <a:spcPts val="0"/>
              </a:spcAft>
              <a:buSzPct val="100000"/>
              <a:buChar char="•"/>
            </a:pPr>
            <a:r>
              <a:rPr b="1" lang="en-GB" sz="3509"/>
              <a:t>Active experimentation </a:t>
            </a:r>
            <a:r>
              <a:rPr lang="en-GB" sz="3509"/>
              <a:t>– apply your new learning in something you do</a:t>
            </a:r>
            <a:endParaRPr sz="3509"/>
          </a:p>
          <a:p>
            <a:pPr indent="0" lvl="0" marL="107999" rtl="0" algn="l">
              <a:lnSpc>
                <a:spcPct val="90000"/>
              </a:lnSpc>
              <a:spcBef>
                <a:spcPts val="750"/>
              </a:spcBef>
              <a:spcAft>
                <a:spcPts val="0"/>
              </a:spcAft>
              <a:buSzPct val="100000"/>
              <a:buNone/>
            </a:pPr>
            <a:r>
              <a:t/>
            </a:r>
            <a:endParaRPr/>
          </a:p>
          <a:p>
            <a:pPr indent="0" lvl="0" marL="107999" rtl="0" algn="l">
              <a:lnSpc>
                <a:spcPct val="90000"/>
              </a:lnSpc>
              <a:spcBef>
                <a:spcPts val="750"/>
              </a:spcBef>
              <a:spcAft>
                <a:spcPts val="0"/>
              </a:spcAft>
              <a:buSzPct val="100000"/>
              <a:buNone/>
            </a:pPr>
            <a:r>
              <a:t/>
            </a:r>
            <a:endParaRPr/>
          </a:p>
        </p:txBody>
      </p:sp>
      <p:pic>
        <p:nvPicPr>
          <p:cNvPr descr="Kolb" id="561" name="Google Shape;561;p70"/>
          <p:cNvPicPr preferRelativeResize="0"/>
          <p:nvPr>
            <p:ph idx="2" type="body"/>
          </p:nvPr>
        </p:nvPicPr>
        <p:blipFill rotWithShape="1">
          <a:blip r:embed="rId3">
            <a:alphaModFix/>
          </a:blip>
          <a:srcRect b="0" l="0" r="0" t="0"/>
          <a:stretch/>
        </p:blipFill>
        <p:spPr>
          <a:xfrm>
            <a:off x="4125611" y="1043625"/>
            <a:ext cx="4749900" cy="3406800"/>
          </a:xfrm>
          <a:prstGeom prst="rect">
            <a:avLst/>
          </a:prstGeom>
          <a:solidFill>
            <a:srgbClr val="FFFFFF"/>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1"/>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7 factors for successful learning  (Phil Race)</a:t>
            </a:r>
            <a:endParaRPr/>
          </a:p>
        </p:txBody>
      </p:sp>
      <p:sp>
        <p:nvSpPr>
          <p:cNvPr id="567" name="Google Shape;567;p71"/>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0" lvl="0" marL="107999" rtl="0" algn="l">
              <a:lnSpc>
                <a:spcPct val="90000"/>
              </a:lnSpc>
              <a:spcBef>
                <a:spcPts val="0"/>
              </a:spcBef>
              <a:spcAft>
                <a:spcPts val="0"/>
              </a:spcAft>
              <a:buSzPts val="1800"/>
              <a:buNone/>
            </a:pPr>
            <a:r>
              <a:rPr b="1" lang="en-GB" sz="1800">
                <a:solidFill>
                  <a:srgbClr val="7030A0"/>
                </a:solidFill>
              </a:rPr>
              <a:t>Started with Kolb, but brings in learner motivation &amp; methods</a:t>
            </a:r>
            <a:endParaRPr/>
          </a:p>
          <a:p>
            <a:pPr indent="0" lvl="0" marL="107999" rtl="0" algn="l">
              <a:lnSpc>
                <a:spcPct val="90000"/>
              </a:lnSpc>
              <a:spcBef>
                <a:spcPts val="750"/>
              </a:spcBef>
              <a:spcAft>
                <a:spcPts val="0"/>
              </a:spcAft>
              <a:buSzPts val="1800"/>
              <a:buNone/>
            </a:pPr>
            <a:r>
              <a:t/>
            </a:r>
            <a:endParaRPr b="1" sz="1800">
              <a:solidFill>
                <a:srgbClr val="7030A0"/>
              </a:solidFill>
            </a:endParaRPr>
          </a:p>
          <a:p>
            <a:pPr indent="-171450" lvl="1" marL="514350" rtl="0" algn="l">
              <a:lnSpc>
                <a:spcPct val="90000"/>
              </a:lnSpc>
              <a:spcBef>
                <a:spcPts val="375"/>
              </a:spcBef>
              <a:spcAft>
                <a:spcPts val="0"/>
              </a:spcAft>
              <a:buSzPts val="1800"/>
              <a:buChar char="•"/>
            </a:pPr>
            <a:r>
              <a:rPr b="1" lang="en-GB" sz="1800">
                <a:solidFill>
                  <a:srgbClr val="7030A0"/>
                </a:solidFill>
              </a:rPr>
              <a:t>Wanting</a:t>
            </a:r>
            <a:r>
              <a:rPr lang="en-GB" sz="1800"/>
              <a:t> to learn </a:t>
            </a:r>
            <a:endParaRPr/>
          </a:p>
          <a:p>
            <a:pPr indent="-171450" lvl="1" marL="514350" rtl="0" algn="l">
              <a:lnSpc>
                <a:spcPct val="90000"/>
              </a:lnSpc>
              <a:spcBef>
                <a:spcPts val="375"/>
              </a:spcBef>
              <a:spcAft>
                <a:spcPts val="0"/>
              </a:spcAft>
              <a:buSzPts val="1800"/>
              <a:buChar char="•"/>
            </a:pPr>
            <a:r>
              <a:rPr b="1" lang="en-GB" sz="1800">
                <a:solidFill>
                  <a:srgbClr val="7030A0"/>
                </a:solidFill>
              </a:rPr>
              <a:t>Needing</a:t>
            </a:r>
            <a:r>
              <a:rPr lang="en-GB" sz="1800"/>
              <a:t> to learn</a:t>
            </a:r>
            <a:endParaRPr/>
          </a:p>
          <a:p>
            <a:pPr indent="-171450" lvl="1" marL="514350" rtl="0" algn="l">
              <a:lnSpc>
                <a:spcPct val="90000"/>
              </a:lnSpc>
              <a:spcBef>
                <a:spcPts val="375"/>
              </a:spcBef>
              <a:spcAft>
                <a:spcPts val="0"/>
              </a:spcAft>
              <a:buSzPts val="1800"/>
              <a:buChar char="•"/>
            </a:pPr>
            <a:r>
              <a:rPr lang="en-GB" sz="1800"/>
              <a:t>Learning by </a:t>
            </a:r>
            <a:r>
              <a:rPr b="1" lang="en-GB" sz="1800">
                <a:solidFill>
                  <a:srgbClr val="7030A0"/>
                </a:solidFill>
              </a:rPr>
              <a:t>doing</a:t>
            </a:r>
            <a:endParaRPr/>
          </a:p>
          <a:p>
            <a:pPr indent="-171450" lvl="1" marL="514350" rtl="0" algn="l">
              <a:lnSpc>
                <a:spcPct val="90000"/>
              </a:lnSpc>
              <a:spcBef>
                <a:spcPts val="375"/>
              </a:spcBef>
              <a:spcAft>
                <a:spcPts val="0"/>
              </a:spcAft>
              <a:buSzPts val="1800"/>
              <a:buChar char="•"/>
            </a:pPr>
            <a:r>
              <a:rPr b="1" lang="en-GB" sz="1800">
                <a:solidFill>
                  <a:srgbClr val="7030A0"/>
                </a:solidFill>
              </a:rPr>
              <a:t>Making sense </a:t>
            </a:r>
            <a:r>
              <a:rPr lang="en-GB" sz="1800"/>
              <a:t>of it</a:t>
            </a:r>
            <a:endParaRPr/>
          </a:p>
          <a:p>
            <a:pPr indent="-171450" lvl="1" marL="514350" rtl="0" algn="l">
              <a:lnSpc>
                <a:spcPct val="90000"/>
              </a:lnSpc>
              <a:spcBef>
                <a:spcPts val="375"/>
              </a:spcBef>
              <a:spcAft>
                <a:spcPts val="0"/>
              </a:spcAft>
              <a:buSzPts val="1800"/>
              <a:buChar char="•"/>
            </a:pPr>
            <a:r>
              <a:rPr lang="en-GB" sz="1800"/>
              <a:t>Learning from </a:t>
            </a:r>
            <a:r>
              <a:rPr b="1" lang="en-GB" sz="1800">
                <a:solidFill>
                  <a:srgbClr val="7030A0"/>
                </a:solidFill>
              </a:rPr>
              <a:t>feedback</a:t>
            </a:r>
            <a:endParaRPr/>
          </a:p>
          <a:p>
            <a:pPr indent="-171450" lvl="1" marL="514350" rtl="0" algn="l">
              <a:lnSpc>
                <a:spcPct val="90000"/>
              </a:lnSpc>
              <a:spcBef>
                <a:spcPts val="375"/>
              </a:spcBef>
              <a:spcAft>
                <a:spcPts val="0"/>
              </a:spcAft>
              <a:buSzPts val="1800"/>
              <a:buChar char="•"/>
            </a:pPr>
            <a:r>
              <a:rPr b="1" lang="en-GB" sz="1800">
                <a:solidFill>
                  <a:srgbClr val="7030A0"/>
                </a:solidFill>
              </a:rPr>
              <a:t>Verbalising </a:t>
            </a:r>
            <a:endParaRPr/>
          </a:p>
          <a:p>
            <a:pPr indent="-171450" lvl="1" marL="514350" rtl="0" algn="l">
              <a:lnSpc>
                <a:spcPct val="90000"/>
              </a:lnSpc>
              <a:spcBef>
                <a:spcPts val="375"/>
              </a:spcBef>
              <a:spcAft>
                <a:spcPts val="0"/>
              </a:spcAft>
              <a:buSzPts val="1800"/>
              <a:buChar char="•"/>
            </a:pPr>
            <a:r>
              <a:rPr b="1" lang="en-GB" sz="1800">
                <a:solidFill>
                  <a:srgbClr val="7030A0"/>
                </a:solidFill>
              </a:rPr>
              <a:t>Assessing</a:t>
            </a:r>
            <a:endParaRPr/>
          </a:p>
          <a:p>
            <a:pPr indent="-57150" lvl="1" marL="514350" rtl="0" algn="l">
              <a:lnSpc>
                <a:spcPct val="90000"/>
              </a:lnSpc>
              <a:spcBef>
                <a:spcPts val="375"/>
              </a:spcBef>
              <a:spcAft>
                <a:spcPts val="0"/>
              </a:spcAft>
              <a:buSzPts val="1800"/>
              <a:buNone/>
            </a:pPr>
            <a:r>
              <a:t/>
            </a:r>
            <a:endParaRPr b="1" sz="1800">
              <a:solidFill>
                <a:srgbClr val="7030A0"/>
              </a:solidFill>
            </a:endParaRPr>
          </a:p>
          <a:p>
            <a:pPr indent="0" lvl="1" marL="342900" rtl="0" algn="ctr">
              <a:lnSpc>
                <a:spcPct val="90000"/>
              </a:lnSpc>
              <a:spcBef>
                <a:spcPts val="375"/>
              </a:spcBef>
              <a:spcAft>
                <a:spcPts val="0"/>
              </a:spcAft>
              <a:buSzPts val="1800"/>
              <a:buNone/>
            </a:pPr>
            <a:r>
              <a:rPr b="1" lang="en-GB" sz="1800">
                <a:solidFill>
                  <a:srgbClr val="7030A0"/>
                </a:solidFill>
              </a:rPr>
              <a:t>These all merge together!</a:t>
            </a:r>
            <a:endParaRPr/>
          </a:p>
          <a:p>
            <a:pPr indent="0" lvl="0" marL="0" rtl="0" algn="l">
              <a:lnSpc>
                <a:spcPct val="90000"/>
              </a:lnSpc>
              <a:spcBef>
                <a:spcPts val="750"/>
              </a:spcBef>
              <a:spcAft>
                <a:spcPts val="0"/>
              </a:spcAft>
              <a:buSzPts val="16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72"/>
          <p:cNvSpPr txBox="1"/>
          <p:nvPr>
            <p:ph type="title"/>
          </p:nvPr>
        </p:nvSpPr>
        <p:spPr>
          <a:xfrm>
            <a:off x="345900" y="307900"/>
            <a:ext cx="8452200" cy="4872600"/>
          </a:xfrm>
          <a:prstGeom prst="rect">
            <a:avLst/>
          </a:prstGeom>
        </p:spPr>
        <p:txBody>
          <a:bodyPr anchorCtr="0" anchor="b" bIns="45700" lIns="0" spcFirstLastPara="1" rIns="91425" wrap="square" tIns="45700">
            <a:noAutofit/>
          </a:bodyPr>
          <a:lstStyle/>
          <a:p>
            <a:pPr indent="-355600" lvl="0" marL="457200" rtl="0" algn="l">
              <a:spcBef>
                <a:spcPts val="0"/>
              </a:spcBef>
              <a:spcAft>
                <a:spcPts val="0"/>
              </a:spcAft>
              <a:buSzPts val="2000"/>
              <a:buAutoNum type="arabicPeriod"/>
            </a:pPr>
            <a:r>
              <a:rPr b="0" lang="en-GB" sz="2000"/>
              <a:t>What challenges have you faced when </a:t>
            </a:r>
            <a:r>
              <a:rPr lang="en-GB" sz="2000"/>
              <a:t>delivering</a:t>
            </a:r>
            <a:r>
              <a:rPr b="0" lang="en-GB" sz="2000"/>
              <a:t> AlphaFold training?</a:t>
            </a:r>
            <a:endParaRPr b="0" sz="2000"/>
          </a:p>
          <a:p>
            <a:pPr indent="0" lvl="0" marL="457200" rtl="0" algn="l">
              <a:spcBef>
                <a:spcPts val="0"/>
              </a:spcBef>
              <a:spcAft>
                <a:spcPts val="0"/>
              </a:spcAft>
              <a:buNone/>
            </a:pPr>
            <a:r>
              <a:t/>
            </a:r>
            <a:endParaRPr b="0" sz="2000"/>
          </a:p>
          <a:p>
            <a:pPr indent="-355600" lvl="0" marL="457200" rtl="0" algn="l">
              <a:spcBef>
                <a:spcPts val="0"/>
              </a:spcBef>
              <a:spcAft>
                <a:spcPts val="0"/>
              </a:spcAft>
              <a:buSzPts val="2000"/>
              <a:buAutoNum type="arabicPeriod"/>
            </a:pPr>
            <a:r>
              <a:rPr b="0" lang="en-GB" sz="2000"/>
              <a:t>What challenges have you faced when </a:t>
            </a:r>
            <a:r>
              <a:rPr lang="en-GB" sz="2000"/>
              <a:t>receiving</a:t>
            </a:r>
            <a:r>
              <a:rPr b="0" lang="en-GB" sz="2000"/>
              <a:t> AlphaFold training?</a:t>
            </a:r>
            <a:endParaRPr b="0" sz="2000"/>
          </a:p>
          <a:p>
            <a:pPr indent="0" lvl="0" marL="457200" rtl="0" algn="l">
              <a:spcBef>
                <a:spcPts val="0"/>
              </a:spcBef>
              <a:spcAft>
                <a:spcPts val="0"/>
              </a:spcAft>
              <a:buNone/>
            </a:pPr>
            <a:r>
              <a:t/>
            </a:r>
            <a:endParaRPr b="0" sz="2000"/>
          </a:p>
          <a:p>
            <a:pPr indent="-355600" lvl="0" marL="457200" rtl="0" algn="l">
              <a:spcBef>
                <a:spcPts val="0"/>
              </a:spcBef>
              <a:spcAft>
                <a:spcPts val="0"/>
              </a:spcAft>
              <a:buSzPts val="2000"/>
              <a:buAutoNum type="arabicPeriod"/>
            </a:pPr>
            <a:r>
              <a:rPr b="0" lang="en-GB" sz="2000"/>
              <a:t>What challenges have you faced when </a:t>
            </a:r>
            <a:r>
              <a:rPr lang="en-GB" sz="2000"/>
              <a:t>delivering</a:t>
            </a:r>
            <a:r>
              <a:rPr b="0" lang="en-GB" sz="2000"/>
              <a:t> structural biology training?</a:t>
            </a:r>
            <a:endParaRPr b="0" sz="2000"/>
          </a:p>
          <a:p>
            <a:pPr indent="0" lvl="0" marL="457200" rtl="0" algn="l">
              <a:spcBef>
                <a:spcPts val="0"/>
              </a:spcBef>
              <a:spcAft>
                <a:spcPts val="0"/>
              </a:spcAft>
              <a:buNone/>
            </a:pPr>
            <a:r>
              <a:t/>
            </a:r>
            <a:endParaRPr b="0" sz="2000"/>
          </a:p>
          <a:p>
            <a:pPr indent="-355600" lvl="0" marL="457200" rtl="0" algn="l">
              <a:spcBef>
                <a:spcPts val="0"/>
              </a:spcBef>
              <a:spcAft>
                <a:spcPts val="0"/>
              </a:spcAft>
              <a:buSzPts val="2000"/>
              <a:buAutoNum type="arabicPeriod"/>
            </a:pPr>
            <a:r>
              <a:rPr b="0" lang="en-GB" sz="2000"/>
              <a:t>What challenges have you faced when </a:t>
            </a:r>
            <a:r>
              <a:rPr lang="en-GB" sz="2000"/>
              <a:t>receiving</a:t>
            </a:r>
            <a:r>
              <a:rPr b="0" lang="en-GB" sz="2000"/>
              <a:t> structural biology training?</a:t>
            </a:r>
            <a:endParaRPr b="0"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p:txBody>
      </p:sp>
      <p:sp>
        <p:nvSpPr>
          <p:cNvPr id="573" name="Google Shape;573;p72"/>
          <p:cNvSpPr txBox="1"/>
          <p:nvPr>
            <p:ph type="title"/>
          </p:nvPr>
        </p:nvSpPr>
        <p:spPr>
          <a:xfrm>
            <a:off x="345888" y="143469"/>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Activity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5"/>
          <p:cNvSpPr txBox="1"/>
          <p:nvPr>
            <p:ph type="title"/>
          </p:nvPr>
        </p:nvSpPr>
        <p:spPr>
          <a:xfrm>
            <a:off x="311700" y="246254"/>
            <a:ext cx="8520600" cy="5727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Schedule for Day 2 - Wednesday 15th January</a:t>
            </a:r>
            <a:endParaRPr/>
          </a:p>
        </p:txBody>
      </p:sp>
      <p:graphicFrame>
        <p:nvGraphicFramePr>
          <p:cNvPr id="460" name="Google Shape;460;p55"/>
          <p:cNvGraphicFramePr/>
          <p:nvPr/>
        </p:nvGraphicFramePr>
        <p:xfrm>
          <a:off x="263575" y="818950"/>
          <a:ext cx="3000000" cy="3000000"/>
        </p:xfrm>
        <a:graphic>
          <a:graphicData uri="http://schemas.openxmlformats.org/drawingml/2006/table">
            <a:tbl>
              <a:tblPr>
                <a:solidFill>
                  <a:srgbClr val="FFFFFF"/>
                </a:solidFill>
                <a:tableStyleId>{AC99C5CE-B2B1-416A-B038-FDCCD01AACCF}</a:tableStyleId>
              </a:tblPr>
              <a:tblGrid>
                <a:gridCol w="2068775"/>
                <a:gridCol w="6329450"/>
              </a:tblGrid>
              <a:tr h="433850">
                <a:tc>
                  <a:txBody>
                    <a:bodyPr/>
                    <a:lstStyle/>
                    <a:p>
                      <a:pPr indent="0" lvl="0" marL="0" rtl="0" algn="l">
                        <a:lnSpc>
                          <a:spcPct val="142100"/>
                        </a:lnSpc>
                        <a:spcBef>
                          <a:spcPts val="0"/>
                        </a:spcBef>
                        <a:spcAft>
                          <a:spcPts val="0"/>
                        </a:spcAft>
                        <a:buNone/>
                      </a:pPr>
                      <a:r>
                        <a:rPr b="1" lang="en-GB" sz="1450">
                          <a:solidFill>
                            <a:srgbClr val="1A1C1A"/>
                          </a:solidFill>
                          <a:highlight>
                            <a:srgbClr val="FFFFFF"/>
                          </a:highlight>
                          <a:latin typeface="IBM Plex Sans"/>
                          <a:ea typeface="IBM Plex Sans"/>
                          <a:cs typeface="IBM Plex Sans"/>
                          <a:sym typeface="IBM Plex Sans"/>
                        </a:rPr>
                        <a:t>Time</a:t>
                      </a:r>
                      <a:endParaRPr b="1"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42100"/>
                        </a:lnSpc>
                        <a:spcBef>
                          <a:spcPts val="0"/>
                        </a:spcBef>
                        <a:spcAft>
                          <a:spcPts val="0"/>
                        </a:spcAft>
                        <a:buNone/>
                      </a:pPr>
                      <a:r>
                        <a:rPr b="1" lang="en-GB" sz="1450">
                          <a:solidFill>
                            <a:srgbClr val="1A1C1A"/>
                          </a:solidFill>
                          <a:highlight>
                            <a:srgbClr val="FFFFFF"/>
                          </a:highlight>
                          <a:latin typeface="IBM Plex Sans"/>
                          <a:ea typeface="IBM Plex Sans"/>
                          <a:cs typeface="IBM Plex Sans"/>
                          <a:sym typeface="IBM Plex Sans"/>
                        </a:rPr>
                        <a:t>Topic</a:t>
                      </a:r>
                      <a:endParaRPr b="1"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433850">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09:00 — 10:00</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Q&amp;A with AlphaFold Experts </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513625">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10:00 — 12:00</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AlphaFold Train-the-trainer</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433850">
                <a:tc>
                  <a:txBody>
                    <a:bodyPr/>
                    <a:lstStyle/>
                    <a:p>
                      <a:pPr indent="0" lvl="0" marL="0" rtl="0" algn="l">
                        <a:lnSpc>
                          <a:spcPct val="142100"/>
                        </a:lnSpc>
                        <a:spcBef>
                          <a:spcPts val="0"/>
                        </a:spcBef>
                        <a:spcAft>
                          <a:spcPts val="0"/>
                        </a:spcAft>
                        <a:buNone/>
                      </a:pPr>
                      <a:r>
                        <a:rPr b="1" lang="en-GB" sz="1450">
                          <a:solidFill>
                            <a:srgbClr val="1A1C1A"/>
                          </a:solidFill>
                          <a:highlight>
                            <a:srgbClr val="FFFFFF"/>
                          </a:highlight>
                          <a:latin typeface="IBM Plex Sans"/>
                          <a:ea typeface="IBM Plex Sans"/>
                          <a:cs typeface="IBM Plex Sans"/>
                          <a:sym typeface="IBM Plex Sans"/>
                        </a:rPr>
                        <a:t>12:00 — 13:00 </a:t>
                      </a:r>
                      <a:r>
                        <a:rPr lang="en-GB" sz="1450">
                          <a:solidFill>
                            <a:srgbClr val="1A1C1A"/>
                          </a:solidFill>
                          <a:highlight>
                            <a:srgbClr val="FFFFFF"/>
                          </a:highlight>
                          <a:latin typeface="IBM Plex Sans"/>
                          <a:ea typeface="IBM Plex Sans"/>
                          <a:cs typeface="IBM Plex Sans"/>
                          <a:sym typeface="IBM Plex Sans"/>
                        </a:rPr>
                        <a:t> </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42100"/>
                        </a:lnSpc>
                        <a:spcBef>
                          <a:spcPts val="0"/>
                        </a:spcBef>
                        <a:spcAft>
                          <a:spcPts val="0"/>
                        </a:spcAft>
                        <a:buNone/>
                      </a:pPr>
                      <a:r>
                        <a:rPr b="1" lang="en-GB" sz="1450">
                          <a:solidFill>
                            <a:srgbClr val="1A1C1A"/>
                          </a:solidFill>
                          <a:highlight>
                            <a:srgbClr val="FFFFFF"/>
                          </a:highlight>
                          <a:latin typeface="IBM Plex Sans"/>
                          <a:ea typeface="IBM Plex Sans"/>
                          <a:cs typeface="IBM Plex Sans"/>
                          <a:sym typeface="IBM Plex Sans"/>
                        </a:rPr>
                        <a:t>Networking lunch</a:t>
                      </a:r>
                      <a:endParaRPr b="1"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513625">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13:00 — 14:20</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Train-the-trainer on AlphaFold (session 2)  </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433850">
                <a:tc>
                  <a:txBody>
                    <a:bodyPr/>
                    <a:lstStyle/>
                    <a:p>
                      <a:pPr indent="0" lvl="0" marL="0" rtl="0" algn="l">
                        <a:lnSpc>
                          <a:spcPct val="142100"/>
                        </a:lnSpc>
                        <a:spcBef>
                          <a:spcPts val="0"/>
                        </a:spcBef>
                        <a:spcAft>
                          <a:spcPts val="0"/>
                        </a:spcAft>
                        <a:buNone/>
                      </a:pPr>
                      <a:r>
                        <a:rPr b="1" lang="en-GB" sz="1450">
                          <a:solidFill>
                            <a:srgbClr val="1A1C1A"/>
                          </a:solidFill>
                          <a:highlight>
                            <a:srgbClr val="FFFFFF"/>
                          </a:highlight>
                          <a:latin typeface="IBM Plex Sans"/>
                          <a:ea typeface="IBM Plex Sans"/>
                          <a:cs typeface="IBM Plex Sans"/>
                          <a:sym typeface="IBM Plex Sans"/>
                        </a:rPr>
                        <a:t>14:20 — 14:30</a:t>
                      </a:r>
                      <a:r>
                        <a:rPr lang="en-GB" sz="1450">
                          <a:solidFill>
                            <a:srgbClr val="1A1C1A"/>
                          </a:solidFill>
                          <a:highlight>
                            <a:srgbClr val="FFFFFF"/>
                          </a:highlight>
                          <a:latin typeface="IBM Plex Sans"/>
                          <a:ea typeface="IBM Plex Sans"/>
                          <a:cs typeface="IBM Plex Sans"/>
                          <a:sym typeface="IBM Plex Sans"/>
                        </a:rPr>
                        <a:t> </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42100"/>
                        </a:lnSpc>
                        <a:spcBef>
                          <a:spcPts val="0"/>
                        </a:spcBef>
                        <a:spcAft>
                          <a:spcPts val="0"/>
                        </a:spcAft>
                        <a:buNone/>
                      </a:pPr>
                      <a:r>
                        <a:rPr b="1" lang="en-GB" sz="1450">
                          <a:solidFill>
                            <a:srgbClr val="1A1C1A"/>
                          </a:solidFill>
                          <a:highlight>
                            <a:srgbClr val="FFFFFF"/>
                          </a:highlight>
                          <a:latin typeface="IBM Plex Sans"/>
                          <a:ea typeface="IBM Plex Sans"/>
                          <a:cs typeface="IBM Plex Sans"/>
                          <a:sym typeface="IBM Plex Sans"/>
                        </a:rPr>
                        <a:t>Coffee break and networking</a:t>
                      </a:r>
                      <a:endParaRPr b="1"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513625">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14:30 — 16:00 </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Train-the-trainer on AlphaFold (session 2 continues)</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433850">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16:50</a:t>
                      </a:r>
                      <a:r>
                        <a:rPr b="1" lang="en-GB" sz="1450">
                          <a:solidFill>
                            <a:srgbClr val="1A1C1A"/>
                          </a:solidFill>
                          <a:highlight>
                            <a:srgbClr val="FFFFFF"/>
                          </a:highlight>
                          <a:latin typeface="IBM Plex Sans"/>
                          <a:ea typeface="IBM Plex Sans"/>
                          <a:cs typeface="IBM Plex Sans"/>
                          <a:sym typeface="IBM Plex Sans"/>
                        </a:rPr>
                        <a:t>  </a:t>
                      </a:r>
                      <a:endParaRPr b="1"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42100"/>
                        </a:lnSpc>
                        <a:spcBef>
                          <a:spcPts val="0"/>
                        </a:spcBef>
                        <a:spcAft>
                          <a:spcPts val="0"/>
                        </a:spcAft>
                        <a:buNone/>
                      </a:pPr>
                      <a:r>
                        <a:rPr lang="en-GB" sz="1450">
                          <a:solidFill>
                            <a:srgbClr val="1A1C1A"/>
                          </a:solidFill>
                          <a:highlight>
                            <a:srgbClr val="FFFFFF"/>
                          </a:highlight>
                          <a:latin typeface="IBM Plex Sans"/>
                          <a:ea typeface="IBM Plex Sans"/>
                          <a:cs typeface="IBM Plex Sans"/>
                          <a:sym typeface="IBM Plex Sans"/>
                        </a:rPr>
                        <a:t>Tour and dinner at the Trinity Hall in Cambridge</a:t>
                      </a:r>
                      <a:endParaRPr sz="1450">
                        <a:solidFill>
                          <a:srgbClr val="1A1C1A"/>
                        </a:solidFill>
                        <a:highlight>
                          <a:srgbClr val="FFFFFF"/>
                        </a:highlight>
                        <a:latin typeface="IBM Plex Sans"/>
                        <a:ea typeface="IBM Plex Sans"/>
                        <a:cs typeface="IBM Plex Sans"/>
                        <a:sym typeface="IBM Plex Sans"/>
                      </a:endParaRPr>
                    </a:p>
                  </a:txBody>
                  <a:tcPr marT="76200" marB="76200" marR="152400" marL="152400">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3"/>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Common questions when working structural biology data and models</a:t>
            </a:r>
            <a:endParaRPr/>
          </a:p>
        </p:txBody>
      </p:sp>
      <p:sp>
        <p:nvSpPr>
          <p:cNvPr id="579" name="Google Shape;579;p73"/>
          <p:cNvSpPr txBox="1"/>
          <p:nvPr>
            <p:ph idx="1" type="body"/>
          </p:nvPr>
        </p:nvSpPr>
        <p:spPr>
          <a:xfrm>
            <a:off x="338138" y="889824"/>
            <a:ext cx="8452200" cy="3711600"/>
          </a:xfrm>
          <a:prstGeom prst="rect">
            <a:avLst/>
          </a:prstGeom>
        </p:spPr>
        <p:txBody>
          <a:bodyPr anchorCtr="0" anchor="t" bIns="45700" lIns="0" spcFirstLastPara="1" rIns="91425" wrap="square" tIns="45700">
            <a:noAutofit/>
          </a:bodyPr>
          <a:lstStyle/>
          <a:p>
            <a:pPr indent="0" lvl="0" marL="0" rtl="0" algn="l">
              <a:lnSpc>
                <a:spcPct val="115000"/>
              </a:lnSpc>
              <a:spcBef>
                <a:spcPts val="750"/>
              </a:spcBef>
              <a:spcAft>
                <a:spcPts val="0"/>
              </a:spcAft>
              <a:buNone/>
            </a:pPr>
            <a:r>
              <a:rPr lang="en-GB" sz="2000"/>
              <a:t>•How to assess the quality of a structure model?</a:t>
            </a:r>
            <a:endParaRPr sz="2000"/>
          </a:p>
          <a:p>
            <a:pPr indent="0" lvl="0" marL="0" rtl="0" algn="l">
              <a:lnSpc>
                <a:spcPct val="115000"/>
              </a:lnSpc>
              <a:spcBef>
                <a:spcPts val="750"/>
              </a:spcBef>
              <a:spcAft>
                <a:spcPts val="0"/>
              </a:spcAft>
              <a:buNone/>
            </a:pPr>
            <a:r>
              <a:rPr lang="en-GB" sz="2000"/>
              <a:t>•If there are multiple models for this protein</a:t>
            </a:r>
            <a:endParaRPr sz="2000"/>
          </a:p>
          <a:p>
            <a:pPr indent="0" lvl="0" marL="0" rtl="0" algn="l">
              <a:lnSpc>
                <a:spcPct val="115000"/>
              </a:lnSpc>
              <a:spcBef>
                <a:spcPts val="750"/>
              </a:spcBef>
              <a:spcAft>
                <a:spcPts val="0"/>
              </a:spcAft>
              <a:buNone/>
            </a:pPr>
            <a:r>
              <a:rPr lang="en-GB" sz="2000"/>
              <a:t>•How do the various structures differ from each other?</a:t>
            </a:r>
            <a:endParaRPr sz="2000"/>
          </a:p>
          <a:p>
            <a:pPr indent="0" lvl="0" marL="0" rtl="0" algn="l">
              <a:lnSpc>
                <a:spcPct val="115000"/>
              </a:lnSpc>
              <a:spcBef>
                <a:spcPts val="750"/>
              </a:spcBef>
              <a:spcAft>
                <a:spcPts val="0"/>
              </a:spcAft>
              <a:buNone/>
            </a:pPr>
            <a:r>
              <a:rPr lang="en-GB" sz="2000"/>
              <a:t>•How to use a structure model to understand the function of proteins?</a:t>
            </a:r>
            <a:endParaRPr sz="2000"/>
          </a:p>
          <a:p>
            <a:pPr indent="0" lvl="0" marL="0" rtl="0" algn="l">
              <a:lnSpc>
                <a:spcPct val="115000"/>
              </a:lnSpc>
              <a:spcBef>
                <a:spcPts val="750"/>
              </a:spcBef>
              <a:spcAft>
                <a:spcPts val="0"/>
              </a:spcAft>
              <a:buNone/>
            </a:pPr>
            <a:r>
              <a:rPr lang="en-GB" sz="2000"/>
              <a:t>•What are the limitations of both predicted and experimental structure methods?</a:t>
            </a:r>
            <a:endParaRPr sz="2000"/>
          </a:p>
          <a:p>
            <a:pPr indent="0" lvl="0" marL="0" rtl="0" algn="l">
              <a:lnSpc>
                <a:spcPct val="115000"/>
              </a:lnSpc>
              <a:spcBef>
                <a:spcPts val="750"/>
              </a:spcBef>
              <a:spcAft>
                <a:spcPts val="0"/>
              </a:spcAft>
              <a:buNone/>
            </a:pPr>
            <a:r>
              <a:rPr lang="en-GB" sz="2000"/>
              <a:t>•How to use the structure model to understand the function of proteins?</a:t>
            </a:r>
            <a:endParaRPr sz="2000"/>
          </a:p>
          <a:p>
            <a:pPr indent="0" lvl="0" marL="0" rtl="0" algn="l">
              <a:lnSpc>
                <a:spcPct val="115000"/>
              </a:lnSpc>
              <a:spcBef>
                <a:spcPts val="750"/>
              </a:spcBef>
              <a:spcAft>
                <a:spcPts val="0"/>
              </a:spcAft>
              <a:buNone/>
            </a:pPr>
            <a:r>
              <a:t/>
            </a:r>
            <a:endParaRPr sz="2000"/>
          </a:p>
          <a:p>
            <a:pPr indent="0" lvl="0" marL="0" rtl="0" algn="l">
              <a:lnSpc>
                <a:spcPct val="115000"/>
              </a:lnSpc>
              <a:spcBef>
                <a:spcPts val="750"/>
              </a:spcBef>
              <a:spcAft>
                <a:spcPts val="0"/>
              </a:spcAft>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3" name="Shape 583"/>
        <p:cNvGrpSpPr/>
        <p:nvPr/>
      </p:nvGrpSpPr>
      <p:grpSpPr>
        <a:xfrm>
          <a:off x="0" y="0"/>
          <a:ext cx="0" cy="0"/>
          <a:chOff x="0" y="0"/>
          <a:chExt cx="0" cy="0"/>
        </a:xfrm>
      </p:grpSpPr>
      <p:sp>
        <p:nvSpPr>
          <p:cNvPr id="584" name="Google Shape;584;p74"/>
          <p:cNvSpPr txBox="1"/>
          <p:nvPr>
            <p:ph type="title"/>
          </p:nvPr>
        </p:nvSpPr>
        <p:spPr>
          <a:xfrm>
            <a:off x="1503132" y="1078763"/>
            <a:ext cx="6419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3300">
                <a:solidFill>
                  <a:srgbClr val="002060"/>
                </a:solidFill>
              </a:rPr>
              <a:t>Learning frameworks and models</a:t>
            </a:r>
            <a:endParaRPr/>
          </a:p>
        </p:txBody>
      </p:sp>
      <p:sp>
        <p:nvSpPr>
          <p:cNvPr id="585" name="Google Shape;585;p74"/>
          <p:cNvSpPr txBox="1"/>
          <p:nvPr>
            <p:ph idx="1" type="body"/>
          </p:nvPr>
        </p:nvSpPr>
        <p:spPr>
          <a:xfrm>
            <a:off x="623475" y="1906960"/>
            <a:ext cx="8520600" cy="24726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rgbClr val="00717D"/>
              </a:buClr>
              <a:buSzPts val="3000"/>
              <a:buFont typeface="Corbel"/>
              <a:buAutoNum type="arabicParenR"/>
            </a:pPr>
            <a:r>
              <a:rPr lang="en-GB" sz="3000">
                <a:solidFill>
                  <a:srgbClr val="00717D"/>
                </a:solidFill>
                <a:latin typeface="Corbel"/>
                <a:ea typeface="Corbel"/>
                <a:cs typeface="Corbel"/>
                <a:sym typeface="Corbel"/>
              </a:rPr>
              <a:t>Bloom’s taxonomy</a:t>
            </a:r>
            <a:endParaRPr sz="3000">
              <a:solidFill>
                <a:srgbClr val="00717D"/>
              </a:solidFill>
              <a:latin typeface="Corbel"/>
              <a:ea typeface="Corbel"/>
              <a:cs typeface="Corbel"/>
              <a:sym typeface="Corbel"/>
            </a:endParaRPr>
          </a:p>
          <a:p>
            <a:pPr indent="-419100" lvl="0" marL="457200" rtl="0" algn="l">
              <a:lnSpc>
                <a:spcPct val="115000"/>
              </a:lnSpc>
              <a:spcBef>
                <a:spcPts val="0"/>
              </a:spcBef>
              <a:spcAft>
                <a:spcPts val="0"/>
              </a:spcAft>
              <a:buClr>
                <a:srgbClr val="00717D"/>
              </a:buClr>
              <a:buSzPts val="3000"/>
              <a:buFont typeface="Corbel"/>
              <a:buAutoNum type="arabicParenR"/>
            </a:pPr>
            <a:r>
              <a:rPr lang="en-GB" sz="3000">
                <a:solidFill>
                  <a:srgbClr val="00717D"/>
                </a:solidFill>
                <a:latin typeface="Corbel"/>
                <a:ea typeface="Corbel"/>
                <a:cs typeface="Corbel"/>
                <a:sym typeface="Corbel"/>
              </a:rPr>
              <a:t>Mental models</a:t>
            </a:r>
            <a:endParaRPr sz="3000">
              <a:solidFill>
                <a:srgbClr val="00717D"/>
              </a:solidFill>
              <a:latin typeface="Corbel"/>
              <a:ea typeface="Corbel"/>
              <a:cs typeface="Corbel"/>
              <a:sym typeface="Corbel"/>
            </a:endParaRPr>
          </a:p>
          <a:p>
            <a:pPr indent="-419100" lvl="0" marL="457200" rtl="0" algn="l">
              <a:lnSpc>
                <a:spcPct val="115000"/>
              </a:lnSpc>
              <a:spcBef>
                <a:spcPts val="0"/>
              </a:spcBef>
              <a:spcAft>
                <a:spcPts val="0"/>
              </a:spcAft>
              <a:buClr>
                <a:srgbClr val="00717D"/>
              </a:buClr>
              <a:buSzPts val="3000"/>
              <a:buFont typeface="Corbel"/>
              <a:buAutoNum type="arabicParenR"/>
            </a:pPr>
            <a:r>
              <a:rPr lang="en-GB" sz="3000">
                <a:solidFill>
                  <a:srgbClr val="00717D"/>
                </a:solidFill>
                <a:latin typeface="Corbel"/>
                <a:ea typeface="Corbel"/>
                <a:cs typeface="Corbel"/>
                <a:sym typeface="Corbel"/>
              </a:rPr>
              <a:t>Dreyfus model for skills acquisition</a:t>
            </a:r>
            <a:endParaRPr/>
          </a:p>
        </p:txBody>
      </p:sp>
      <p:sp>
        <p:nvSpPr>
          <p:cNvPr id="586" name="Google Shape;586;p74"/>
          <p:cNvSpPr txBox="1"/>
          <p:nvPr/>
        </p:nvSpPr>
        <p:spPr>
          <a:xfrm>
            <a:off x="2064150" y="415313"/>
            <a:ext cx="5015700" cy="5079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18B383"/>
                </a:solidFill>
                <a:highlight>
                  <a:srgbClr val="FFFFFF"/>
                </a:highlight>
                <a:latin typeface="DM Serif Text"/>
                <a:ea typeface="DM Serif Text"/>
                <a:cs typeface="DM Serif Text"/>
                <a:sym typeface="DM Serif Text"/>
              </a:rPr>
              <a:t>Implications for classroom teaching</a:t>
            </a:r>
            <a:endParaRPr i="0" sz="2400" u="none" cap="none" strike="noStrike">
              <a:solidFill>
                <a:srgbClr val="000000"/>
              </a:solidFill>
              <a:latin typeface="DM Serif Text"/>
              <a:ea typeface="DM Serif Text"/>
              <a:cs typeface="DM Serif Text"/>
              <a:sym typeface="DM Serif Tex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5"/>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Bloom’s taxonomy of verbs</a:t>
            </a:r>
            <a:endParaRPr/>
          </a:p>
        </p:txBody>
      </p:sp>
      <p:graphicFrame>
        <p:nvGraphicFramePr>
          <p:cNvPr id="592" name="Google Shape;592;p75"/>
          <p:cNvGraphicFramePr/>
          <p:nvPr/>
        </p:nvGraphicFramePr>
        <p:xfrm>
          <a:off x="4985482" y="1014237"/>
          <a:ext cx="3000000" cy="3000000"/>
        </p:xfrm>
        <a:graphic>
          <a:graphicData uri="http://schemas.openxmlformats.org/drawingml/2006/table">
            <a:tbl>
              <a:tblPr bandRow="1" firstCol="1" firstRow="1">
                <a:noFill/>
                <a:tableStyleId>{6ACCE80F-3F13-4D17-9379-E9D0B522B465}</a:tableStyleId>
              </a:tblPr>
              <a:tblGrid>
                <a:gridCol w="1002500"/>
                <a:gridCol w="3076500"/>
              </a:tblGrid>
              <a:tr h="65025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Arial"/>
                          <a:ea typeface="Arial"/>
                          <a:cs typeface="Arial"/>
                          <a:sym typeface="Arial"/>
                        </a:rPr>
                        <a:t>Blooms level</a:t>
                      </a:r>
                      <a:endParaRPr sz="1400" u="none" cap="none" strike="noStrike"/>
                    </a:p>
                  </a:txBody>
                  <a:tcPr marT="0" marB="0" marR="51725" marL="51725"/>
                </a:tc>
                <a:tc>
                  <a:txBody>
                    <a:bodyPr/>
                    <a:lstStyle/>
                    <a:p>
                      <a:pPr indent="45720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Arial"/>
                          <a:ea typeface="Arial"/>
                          <a:cs typeface="Arial"/>
                          <a:sym typeface="Arial"/>
                        </a:rPr>
                        <a:t>Verbs</a:t>
                      </a:r>
                      <a:endParaRPr sz="1400" u="none" cap="none" strike="noStrike"/>
                    </a:p>
                  </a:txBody>
                  <a:tcPr marT="0" marB="0" marR="51725" marL="51725"/>
                </a:tc>
              </a:tr>
              <a:tr h="6502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Create</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Compose, plan, propose, design, formulate, arrange, assemble, collect, construct, create, set up, organise, manage</a:t>
                      </a:r>
                      <a:endParaRPr sz="1400" u="none" cap="none" strike="noStrike"/>
                    </a:p>
                    <a:p>
                      <a:pPr indent="0" lvl="0" marL="0" marR="0" rtl="0" algn="l">
                        <a:lnSpc>
                          <a:spcPct val="100000"/>
                        </a:lnSpc>
                        <a:spcBef>
                          <a:spcPts val="0"/>
                        </a:spcBef>
                        <a:spcAft>
                          <a:spcPts val="0"/>
                        </a:spcAft>
                        <a:buClr>
                          <a:srgbClr val="000000"/>
                        </a:buClr>
                        <a:buSzPts val="900"/>
                        <a:buFont typeface="Arial"/>
                        <a:buNone/>
                      </a:pPr>
                      <a:r>
                        <a:rPr lang="en-GB" sz="900" u="none" cap="none" strike="noStrike"/>
                        <a:t>prepare</a:t>
                      </a:r>
                      <a:endParaRPr sz="1400" u="none" cap="none" strike="noStrike"/>
                    </a:p>
                    <a:p>
                      <a:pPr indent="457200" lvl="0" marL="0" marR="0" rtl="0" algn="l">
                        <a:lnSpc>
                          <a:spcPct val="100000"/>
                        </a:lnSpc>
                        <a:spcBef>
                          <a:spcPts val="0"/>
                        </a:spcBef>
                        <a:spcAft>
                          <a:spcPts val="0"/>
                        </a:spcAft>
                        <a:buClr>
                          <a:srgbClr val="000000"/>
                        </a:buClr>
                        <a:buSzPts val="900"/>
                        <a:buFont typeface="Arial"/>
                        <a:buNone/>
                      </a:pPr>
                      <a:r>
                        <a:rPr lang="en-GB" sz="900" u="none" cap="none" strike="noStrike"/>
                        <a:t> </a:t>
                      </a:r>
                      <a:endParaRPr sz="900" u="none" cap="none" strike="noStrike">
                        <a:latin typeface="Cambria"/>
                        <a:ea typeface="Cambria"/>
                        <a:cs typeface="Cambria"/>
                        <a:sym typeface="Cambria"/>
                      </a:endParaRPr>
                    </a:p>
                  </a:txBody>
                  <a:tcPr marT="0" marB="0" marR="51725" marL="51725"/>
                </a:tc>
              </a:tr>
              <a:tr h="3149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Evaluate</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Judge, appraise, evaluate, rate, revise, assess, estimate</a:t>
                      </a:r>
                      <a:endParaRPr sz="1400" u="none" cap="none" strike="noStrike"/>
                    </a:p>
                    <a:p>
                      <a:pPr indent="0" lvl="0" marL="0" marR="0" rtl="0" algn="l">
                        <a:lnSpc>
                          <a:spcPct val="100000"/>
                        </a:lnSpc>
                        <a:spcBef>
                          <a:spcPts val="0"/>
                        </a:spcBef>
                        <a:spcAft>
                          <a:spcPts val="0"/>
                        </a:spcAft>
                        <a:buClr>
                          <a:srgbClr val="000000"/>
                        </a:buClr>
                        <a:buSzPts val="900"/>
                        <a:buFont typeface="Arial"/>
                        <a:buNone/>
                      </a:pPr>
                      <a:r>
                        <a:rPr lang="en-GB" sz="900" u="none" cap="none" strike="noStrike"/>
                        <a:t> </a:t>
                      </a:r>
                      <a:endParaRPr sz="900" u="none" cap="none" strike="noStrike">
                        <a:latin typeface="Cambria"/>
                        <a:ea typeface="Cambria"/>
                        <a:cs typeface="Cambria"/>
                        <a:sym typeface="Cambria"/>
                      </a:endParaRPr>
                    </a:p>
                  </a:txBody>
                  <a:tcPr marT="0" marB="0" marR="51725" marL="51725"/>
                </a:tc>
              </a:tr>
              <a:tr h="6502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Analyse</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Distinguish, analyse, differentiate, experiment, test, compare, contrast, criticise, diagram, inspect, debate, question, relate, solve, examine, categorise, appraise, calculate</a:t>
                      </a:r>
                      <a:endParaRPr sz="1400" u="none" cap="none" strike="noStrike"/>
                    </a:p>
                    <a:p>
                      <a:pPr indent="0" lvl="0" marL="0" marR="0" rtl="0" algn="l">
                        <a:lnSpc>
                          <a:spcPct val="100000"/>
                        </a:lnSpc>
                        <a:spcBef>
                          <a:spcPts val="0"/>
                        </a:spcBef>
                        <a:spcAft>
                          <a:spcPts val="0"/>
                        </a:spcAft>
                        <a:buClr>
                          <a:srgbClr val="000000"/>
                        </a:buClr>
                        <a:buSzPts val="900"/>
                        <a:buFont typeface="Arial"/>
                        <a:buNone/>
                      </a:pPr>
                      <a:r>
                        <a:rPr lang="en-GB" sz="900" u="none" cap="none" strike="noStrike"/>
                        <a:t> </a:t>
                      </a:r>
                      <a:endParaRPr sz="900" u="none" cap="none" strike="noStrike">
                        <a:latin typeface="Cambria"/>
                        <a:ea typeface="Cambria"/>
                        <a:cs typeface="Cambria"/>
                        <a:sym typeface="Cambria"/>
                      </a:endParaRPr>
                    </a:p>
                  </a:txBody>
                  <a:tcPr marT="0" marB="0" marR="51725" marL="51725"/>
                </a:tc>
              </a:tr>
              <a:tr h="3989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Apply</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Interpret, apply, employ, use, demonstrate, dramatise, practice, illustrate, operate, schedule, sketch</a:t>
                      </a:r>
                      <a:endParaRPr sz="1400" u="none" cap="none" strike="noStrike"/>
                    </a:p>
                  </a:txBody>
                  <a:tcPr marT="0" marB="0" marR="51725" marL="51725"/>
                </a:tc>
              </a:tr>
              <a:tr h="4214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Understand</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Translate, restate, discuss, describe, recognise, explain, express, identify, locate, report, review, tell</a:t>
                      </a:r>
                      <a:endParaRPr sz="1400" u="none" cap="none" strike="noStrike"/>
                    </a:p>
                  </a:txBody>
                  <a:tcPr marT="0" marB="0" marR="51725" marL="51725"/>
                </a:tc>
              </a:tr>
              <a:tr h="2929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Remember</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b="0" lang="en-GB" sz="900" u="none" cap="none" strike="noStrike"/>
                        <a:t>Define, repeat, record, list, recall, name, relate, underline</a:t>
                      </a:r>
                      <a:endParaRPr sz="1400" u="none" cap="none" strike="noStrike"/>
                    </a:p>
                    <a:p>
                      <a:pPr indent="0" lvl="0" marL="0" marR="0" rtl="0" algn="l">
                        <a:lnSpc>
                          <a:spcPct val="100000"/>
                        </a:lnSpc>
                        <a:spcBef>
                          <a:spcPts val="0"/>
                        </a:spcBef>
                        <a:spcAft>
                          <a:spcPts val="0"/>
                        </a:spcAft>
                        <a:buClr>
                          <a:srgbClr val="000000"/>
                        </a:buClr>
                        <a:buSzPts val="900"/>
                        <a:buFont typeface="Arial"/>
                        <a:buNone/>
                      </a:pPr>
                      <a:r>
                        <a:rPr b="0" lang="en-GB" sz="900" u="none" cap="none" strike="noStrike"/>
                        <a:t> </a:t>
                      </a:r>
                      <a:endParaRPr b="0" sz="900" u="none" cap="none" strike="noStrike">
                        <a:latin typeface="Cambria"/>
                        <a:ea typeface="Cambria"/>
                        <a:cs typeface="Cambria"/>
                        <a:sym typeface="Cambria"/>
                      </a:endParaRPr>
                    </a:p>
                  </a:txBody>
                  <a:tcPr marT="0" marB="0" marR="51725" marL="51725"/>
                </a:tc>
              </a:tr>
            </a:tbl>
          </a:graphicData>
        </a:graphic>
      </p:graphicFrame>
      <p:pic>
        <p:nvPicPr>
          <p:cNvPr descr="Using Bloom's Taxonomy to Write Effective Learning Outcomes | Teaching  Innovation and Pedagogical Support" id="593" name="Google Shape;593;p75"/>
          <p:cNvPicPr preferRelativeResize="0"/>
          <p:nvPr>
            <p:ph idx="2" type="body"/>
          </p:nvPr>
        </p:nvPicPr>
        <p:blipFill rotWithShape="1">
          <a:blip r:embed="rId3">
            <a:alphaModFix/>
          </a:blip>
          <a:srcRect b="0" l="0" r="0" t="0"/>
          <a:stretch/>
        </p:blipFill>
        <p:spPr>
          <a:xfrm>
            <a:off x="79513" y="1014237"/>
            <a:ext cx="4790700" cy="3518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8" name="Shape 598"/>
        <p:cNvGrpSpPr/>
        <p:nvPr/>
      </p:nvGrpSpPr>
      <p:grpSpPr>
        <a:xfrm>
          <a:off x="0" y="0"/>
          <a:ext cx="0" cy="0"/>
          <a:chOff x="0" y="0"/>
          <a:chExt cx="0" cy="0"/>
        </a:xfrm>
      </p:grpSpPr>
      <p:sp>
        <p:nvSpPr>
          <p:cNvPr id="599" name="Google Shape;599;p76"/>
          <p:cNvSpPr txBox="1"/>
          <p:nvPr>
            <p:ph type="title"/>
          </p:nvPr>
        </p:nvSpPr>
        <p:spPr>
          <a:xfrm>
            <a:off x="89220" y="287000"/>
            <a:ext cx="5962800" cy="377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3"/>
              </a:buClr>
              <a:buSzPts val="1100"/>
              <a:buFont typeface="Corbel"/>
              <a:buNone/>
            </a:pPr>
            <a:r>
              <a:rPr lang="en-GB" sz="2700">
                <a:solidFill>
                  <a:schemeClr val="dk1"/>
                </a:solidFill>
                <a:latin typeface="DM Serif Text"/>
                <a:ea typeface="DM Serif Text"/>
                <a:cs typeface="DM Serif Text"/>
                <a:sym typeface="DM Serif Text"/>
              </a:rPr>
              <a:t>Mental models</a:t>
            </a:r>
            <a:endParaRPr sz="2700">
              <a:solidFill>
                <a:schemeClr val="dk1"/>
              </a:solidFill>
              <a:latin typeface="DM Serif Text"/>
              <a:ea typeface="DM Serif Text"/>
              <a:cs typeface="DM Serif Text"/>
              <a:sym typeface="DM Serif Text"/>
            </a:endParaRPr>
          </a:p>
          <a:p>
            <a:pPr indent="0" lvl="0" marL="0" rtl="0" algn="l">
              <a:lnSpc>
                <a:spcPct val="90000"/>
              </a:lnSpc>
              <a:spcBef>
                <a:spcPts val="0"/>
              </a:spcBef>
              <a:spcAft>
                <a:spcPts val="0"/>
              </a:spcAft>
              <a:buClr>
                <a:schemeClr val="accent1"/>
              </a:buClr>
              <a:buSzPts val="1100"/>
              <a:buFont typeface="Corbel"/>
              <a:buNone/>
            </a:pPr>
            <a:r>
              <a:t/>
            </a:r>
            <a:endParaRPr>
              <a:solidFill>
                <a:schemeClr val="dk1"/>
              </a:solidFill>
              <a:latin typeface="DM Serif Text"/>
              <a:ea typeface="DM Serif Text"/>
              <a:cs typeface="DM Serif Text"/>
              <a:sym typeface="DM Serif Text"/>
            </a:endParaRPr>
          </a:p>
          <a:p>
            <a:pPr indent="0" lvl="0" marL="0" rtl="0" algn="l">
              <a:lnSpc>
                <a:spcPct val="90000"/>
              </a:lnSpc>
              <a:spcBef>
                <a:spcPts val="0"/>
              </a:spcBef>
              <a:spcAft>
                <a:spcPts val="0"/>
              </a:spcAft>
              <a:buClr>
                <a:schemeClr val="accent1"/>
              </a:buClr>
              <a:buSzPts val="1100"/>
              <a:buFont typeface="Corbel"/>
              <a:buNone/>
            </a:pPr>
            <a:r>
              <a:t/>
            </a:r>
            <a:endParaRPr>
              <a:solidFill>
                <a:schemeClr val="dk1"/>
              </a:solidFill>
              <a:latin typeface="DM Serif Text"/>
              <a:ea typeface="DM Serif Text"/>
              <a:cs typeface="DM Serif Text"/>
              <a:sym typeface="DM Serif Text"/>
            </a:endParaRPr>
          </a:p>
        </p:txBody>
      </p:sp>
      <p:sp>
        <p:nvSpPr>
          <p:cNvPr id="600" name="Google Shape;600;p76"/>
          <p:cNvSpPr txBox="1"/>
          <p:nvPr/>
        </p:nvSpPr>
        <p:spPr>
          <a:xfrm>
            <a:off x="760918" y="823117"/>
            <a:ext cx="7636800" cy="6741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Corbel"/>
              <a:buNone/>
            </a:pPr>
            <a:r>
              <a:rPr b="0" i="0" lang="en-GB" sz="1800" u="none" cap="none" strike="noStrike">
                <a:solidFill>
                  <a:schemeClr val="dk1"/>
                </a:solidFill>
                <a:latin typeface="Corbel"/>
                <a:ea typeface="Corbel"/>
                <a:cs typeface="Corbel"/>
                <a:sym typeface="Corbel"/>
              </a:rPr>
              <a:t>A collection of concepts and facts - along with the relationships between those concepts - that a person has about a topic or field. </a:t>
            </a:r>
            <a:endParaRPr b="0" i="0" sz="1100" u="none" cap="none" strike="noStrike">
              <a:solidFill>
                <a:srgbClr val="000000"/>
              </a:solidFill>
              <a:latin typeface="Arial"/>
              <a:ea typeface="Arial"/>
              <a:cs typeface="Arial"/>
              <a:sym typeface="Arial"/>
            </a:endParaRPr>
          </a:p>
        </p:txBody>
      </p:sp>
      <p:sp>
        <p:nvSpPr>
          <p:cNvPr id="601" name="Google Shape;601;p76"/>
          <p:cNvSpPr/>
          <p:nvPr/>
        </p:nvSpPr>
        <p:spPr>
          <a:xfrm>
            <a:off x="6420936" y="2849200"/>
            <a:ext cx="2248500" cy="1177200"/>
          </a:xfrm>
          <a:prstGeom prst="rect">
            <a:avLst/>
          </a:prstGeom>
          <a:solidFill>
            <a:srgbClr val="FBE4D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orbel"/>
                <a:ea typeface="Corbel"/>
                <a:cs typeface="Corbel"/>
                <a:sym typeface="Corbel"/>
              </a:rPr>
              <a:t>You can think of a graph with nodes (facts, concepts) and edges (connections).</a:t>
            </a:r>
            <a:endParaRPr b="0" i="0" sz="1100" u="none" cap="none" strike="noStrike">
              <a:solidFill>
                <a:srgbClr val="000000"/>
              </a:solidFill>
              <a:latin typeface="Arial"/>
              <a:ea typeface="Arial"/>
              <a:cs typeface="Arial"/>
              <a:sym typeface="Arial"/>
            </a:endParaRPr>
          </a:p>
        </p:txBody>
      </p:sp>
      <p:sp>
        <p:nvSpPr>
          <p:cNvPr id="602" name="Google Shape;602;p76"/>
          <p:cNvSpPr/>
          <p:nvPr/>
        </p:nvSpPr>
        <p:spPr>
          <a:xfrm>
            <a:off x="6648994" y="1721775"/>
            <a:ext cx="1641300" cy="903000"/>
          </a:xfrm>
          <a:prstGeom prst="rect">
            <a:avLst/>
          </a:prstGeom>
          <a:solidFill>
            <a:srgbClr val="E1EF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orbel"/>
                <a:ea typeface="Corbel"/>
                <a:cs typeface="Corbel"/>
                <a:sym typeface="Corbel"/>
              </a:rPr>
              <a:t>It is how people organise their knowledge. </a:t>
            </a:r>
            <a:endParaRPr b="0" i="0" sz="1800" u="none" cap="none" strike="noStrike">
              <a:solidFill>
                <a:schemeClr val="dk1"/>
              </a:solidFill>
              <a:latin typeface="Calibri"/>
              <a:ea typeface="Calibri"/>
              <a:cs typeface="Calibri"/>
              <a:sym typeface="Calibri"/>
            </a:endParaRPr>
          </a:p>
        </p:txBody>
      </p:sp>
      <p:pic>
        <p:nvPicPr>
          <p:cNvPr id="603" name="Google Shape;603;p76"/>
          <p:cNvPicPr preferRelativeResize="0"/>
          <p:nvPr/>
        </p:nvPicPr>
        <p:blipFill rotWithShape="1">
          <a:blip r:embed="rId3">
            <a:alphaModFix/>
          </a:blip>
          <a:srcRect b="0" l="0" r="0" t="0"/>
          <a:stretch/>
        </p:blipFill>
        <p:spPr>
          <a:xfrm>
            <a:off x="250200" y="1721774"/>
            <a:ext cx="5293519" cy="24717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8" name="Shape 608"/>
        <p:cNvGrpSpPr/>
        <p:nvPr/>
      </p:nvGrpSpPr>
      <p:grpSpPr>
        <a:xfrm>
          <a:off x="0" y="0"/>
          <a:ext cx="0" cy="0"/>
          <a:chOff x="0" y="0"/>
          <a:chExt cx="0" cy="0"/>
        </a:xfrm>
      </p:grpSpPr>
      <p:sp>
        <p:nvSpPr>
          <p:cNvPr id="609" name="Google Shape;609;p77"/>
          <p:cNvSpPr txBox="1"/>
          <p:nvPr>
            <p:ph type="title"/>
          </p:nvPr>
        </p:nvSpPr>
        <p:spPr>
          <a:xfrm>
            <a:off x="1836656" y="171975"/>
            <a:ext cx="5095500" cy="37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rPr lang="en-GB" sz="3200">
                <a:solidFill>
                  <a:srgbClr val="3D85C6"/>
                </a:solidFill>
              </a:rPr>
              <a:t>Mental models change in time</a:t>
            </a:r>
            <a:endParaRPr sz="3200">
              <a:solidFill>
                <a:srgbClr val="3D85C6"/>
              </a:solidFill>
            </a:endParaRPr>
          </a:p>
          <a:p>
            <a:pPr indent="0" lvl="0" marL="0" rtl="0" algn="l">
              <a:lnSpc>
                <a:spcPct val="90000"/>
              </a:lnSpc>
              <a:spcBef>
                <a:spcPts val="0"/>
              </a:spcBef>
              <a:spcAft>
                <a:spcPts val="0"/>
              </a:spcAft>
              <a:buClr>
                <a:schemeClr val="accent1"/>
              </a:buClr>
              <a:buSzPts val="1100"/>
              <a:buFont typeface="Corbel"/>
              <a:buNone/>
            </a:pPr>
            <a:r>
              <a:t/>
            </a:r>
            <a:endParaRPr>
              <a:solidFill>
                <a:srgbClr val="2E75B5"/>
              </a:solidFill>
            </a:endParaRPr>
          </a:p>
          <a:p>
            <a:pPr indent="0" lvl="0" marL="0" rtl="0" algn="l">
              <a:lnSpc>
                <a:spcPct val="90000"/>
              </a:lnSpc>
              <a:spcBef>
                <a:spcPts val="0"/>
              </a:spcBef>
              <a:spcAft>
                <a:spcPts val="0"/>
              </a:spcAft>
              <a:buClr>
                <a:schemeClr val="accent1"/>
              </a:buClr>
              <a:buSzPts val="1100"/>
              <a:buFont typeface="Corbel"/>
              <a:buNone/>
            </a:pPr>
            <a:r>
              <a:t/>
            </a:r>
            <a:endParaRPr>
              <a:solidFill>
                <a:srgbClr val="2E75B5"/>
              </a:solidFill>
            </a:endParaRPr>
          </a:p>
        </p:txBody>
      </p:sp>
      <p:pic>
        <p:nvPicPr>
          <p:cNvPr id="610" name="Google Shape;610;p77"/>
          <p:cNvPicPr preferRelativeResize="0"/>
          <p:nvPr/>
        </p:nvPicPr>
        <p:blipFill rotWithShape="1">
          <a:blip r:embed="rId3">
            <a:alphaModFix/>
          </a:blip>
          <a:srcRect b="0" l="0" r="0" t="0"/>
          <a:stretch/>
        </p:blipFill>
        <p:spPr>
          <a:xfrm>
            <a:off x="762469" y="757714"/>
            <a:ext cx="7243946" cy="42505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4" name="Shape 614"/>
        <p:cNvGrpSpPr/>
        <p:nvPr/>
      </p:nvGrpSpPr>
      <p:grpSpPr>
        <a:xfrm>
          <a:off x="0" y="0"/>
          <a:ext cx="0" cy="0"/>
          <a:chOff x="0" y="0"/>
          <a:chExt cx="0" cy="0"/>
        </a:xfrm>
      </p:grpSpPr>
      <p:sp>
        <p:nvSpPr>
          <p:cNvPr id="615" name="Google Shape;615;p78"/>
          <p:cNvSpPr txBox="1"/>
          <p:nvPr>
            <p:ph idx="4294967295" type="body"/>
          </p:nvPr>
        </p:nvSpPr>
        <p:spPr>
          <a:xfrm>
            <a:off x="557794" y="835106"/>
            <a:ext cx="3570000" cy="3316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800"/>
              <a:buNone/>
            </a:pPr>
            <a:r>
              <a:rPr lang="en-GB" sz="3000">
                <a:solidFill>
                  <a:srgbClr val="2E75B5"/>
                </a:solidFill>
                <a:latin typeface="Corbel"/>
                <a:ea typeface="Corbel"/>
                <a:cs typeface="Corbel"/>
                <a:sym typeface="Corbel"/>
              </a:rPr>
              <a:t>The Dreyfus model</a:t>
            </a:r>
            <a:endParaRPr sz="3000">
              <a:solidFill>
                <a:srgbClr val="2E75B5"/>
              </a:solidFill>
              <a:latin typeface="Corbel"/>
              <a:ea typeface="Corbel"/>
              <a:cs typeface="Corbel"/>
              <a:sym typeface="Corbel"/>
            </a:endParaRPr>
          </a:p>
          <a:p>
            <a:pPr indent="0" lvl="0" marL="0" rtl="0" algn="ctr">
              <a:lnSpc>
                <a:spcPct val="100000"/>
              </a:lnSpc>
              <a:spcBef>
                <a:spcPts val="0"/>
              </a:spcBef>
              <a:spcAft>
                <a:spcPts val="0"/>
              </a:spcAft>
              <a:buSzPts val="1800"/>
              <a:buNone/>
            </a:pPr>
            <a:r>
              <a:rPr lang="en-GB" sz="3000">
                <a:solidFill>
                  <a:srgbClr val="2E75B5"/>
                </a:solidFill>
                <a:latin typeface="Corbel"/>
                <a:ea typeface="Corbel"/>
                <a:cs typeface="Corbel"/>
                <a:sym typeface="Corbel"/>
              </a:rPr>
              <a:t> </a:t>
            </a:r>
            <a:endParaRPr sz="3000">
              <a:solidFill>
                <a:srgbClr val="2E75B5"/>
              </a:solidFill>
              <a:latin typeface="Corbel"/>
              <a:ea typeface="Corbel"/>
              <a:cs typeface="Corbel"/>
              <a:sym typeface="Corbel"/>
            </a:endParaRPr>
          </a:p>
          <a:p>
            <a:pPr indent="0" lvl="0" marL="0" rtl="0" algn="ctr">
              <a:lnSpc>
                <a:spcPct val="100000"/>
              </a:lnSpc>
              <a:spcBef>
                <a:spcPts val="0"/>
              </a:spcBef>
              <a:spcAft>
                <a:spcPts val="0"/>
              </a:spcAft>
              <a:buSzPts val="1800"/>
              <a:buNone/>
            </a:pPr>
            <a:r>
              <a:rPr lang="en-GB" sz="3000">
                <a:solidFill>
                  <a:srgbClr val="2E75B5"/>
                </a:solidFill>
                <a:latin typeface="Corbel"/>
                <a:ea typeface="Corbel"/>
                <a:cs typeface="Corbel"/>
                <a:sym typeface="Corbel"/>
              </a:rPr>
              <a:t>and </a:t>
            </a:r>
            <a:endParaRPr sz="3000">
              <a:solidFill>
                <a:srgbClr val="2E75B5"/>
              </a:solidFill>
              <a:latin typeface="Corbel"/>
              <a:ea typeface="Corbel"/>
              <a:cs typeface="Corbel"/>
              <a:sym typeface="Corbel"/>
            </a:endParaRPr>
          </a:p>
          <a:p>
            <a:pPr indent="0" lvl="0" marL="0" rtl="0" algn="ctr">
              <a:lnSpc>
                <a:spcPct val="100000"/>
              </a:lnSpc>
              <a:spcBef>
                <a:spcPts val="0"/>
              </a:spcBef>
              <a:spcAft>
                <a:spcPts val="0"/>
              </a:spcAft>
              <a:buSzPts val="1800"/>
              <a:buNone/>
            </a:pPr>
            <a:r>
              <a:t/>
            </a:r>
            <a:endParaRPr sz="3000">
              <a:solidFill>
                <a:srgbClr val="2E75B5"/>
              </a:solidFill>
              <a:latin typeface="Corbel"/>
              <a:ea typeface="Corbel"/>
              <a:cs typeface="Corbel"/>
              <a:sym typeface="Corbel"/>
            </a:endParaRPr>
          </a:p>
          <a:p>
            <a:pPr indent="0" lvl="0" marL="0" rtl="0" algn="ctr">
              <a:lnSpc>
                <a:spcPct val="100000"/>
              </a:lnSpc>
              <a:spcBef>
                <a:spcPts val="0"/>
              </a:spcBef>
              <a:spcAft>
                <a:spcPts val="0"/>
              </a:spcAft>
              <a:buSzPts val="1800"/>
              <a:buNone/>
            </a:pPr>
            <a:r>
              <a:rPr lang="en-GB" sz="3000">
                <a:solidFill>
                  <a:srgbClr val="2E75B5"/>
                </a:solidFill>
                <a:latin typeface="Corbel"/>
                <a:ea typeface="Corbel"/>
                <a:cs typeface="Corbel"/>
                <a:sym typeface="Corbel"/>
              </a:rPr>
              <a:t>The Carpentries model of skill acquisition</a:t>
            </a:r>
            <a:endParaRPr sz="3000"/>
          </a:p>
        </p:txBody>
      </p:sp>
      <p:pic>
        <p:nvPicPr>
          <p:cNvPr id="616" name="Google Shape;616;p78"/>
          <p:cNvPicPr preferRelativeResize="0"/>
          <p:nvPr/>
        </p:nvPicPr>
        <p:blipFill rotWithShape="1">
          <a:blip r:embed="rId3">
            <a:alphaModFix/>
          </a:blip>
          <a:srcRect b="0" l="0" r="0" t="0"/>
          <a:stretch/>
        </p:blipFill>
        <p:spPr>
          <a:xfrm>
            <a:off x="4537261" y="1192843"/>
            <a:ext cx="4286250" cy="2857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1" name="Shape 621"/>
        <p:cNvGrpSpPr/>
        <p:nvPr/>
      </p:nvGrpSpPr>
      <p:grpSpPr>
        <a:xfrm>
          <a:off x="0" y="0"/>
          <a:ext cx="0" cy="0"/>
          <a:chOff x="0" y="0"/>
          <a:chExt cx="0" cy="0"/>
        </a:xfrm>
      </p:grpSpPr>
      <p:pic>
        <p:nvPicPr>
          <p:cNvPr id="622" name="Google Shape;622;p79"/>
          <p:cNvPicPr preferRelativeResize="0"/>
          <p:nvPr/>
        </p:nvPicPr>
        <p:blipFill rotWithShape="1">
          <a:blip r:embed="rId3">
            <a:alphaModFix/>
          </a:blip>
          <a:srcRect b="0" l="0" r="0" t="0"/>
          <a:stretch/>
        </p:blipFill>
        <p:spPr>
          <a:xfrm>
            <a:off x="1544649" y="400970"/>
            <a:ext cx="6194607" cy="4426918"/>
          </a:xfrm>
          <a:prstGeom prst="rect">
            <a:avLst/>
          </a:prstGeom>
          <a:noFill/>
          <a:ln>
            <a:noFill/>
          </a:ln>
        </p:spPr>
      </p:pic>
      <p:sp>
        <p:nvSpPr>
          <p:cNvPr id="623" name="Google Shape;623;p79"/>
          <p:cNvSpPr txBox="1"/>
          <p:nvPr>
            <p:ph type="title"/>
          </p:nvPr>
        </p:nvSpPr>
        <p:spPr>
          <a:xfrm>
            <a:off x="2018298" y="185900"/>
            <a:ext cx="5247300" cy="457800"/>
          </a:xfrm>
          <a:prstGeom prst="rect">
            <a:avLst/>
          </a:prstGeom>
          <a:noFill/>
          <a:ln>
            <a:noFill/>
          </a:ln>
        </p:spPr>
        <p:txBody>
          <a:bodyPr anchorCtr="0" anchor="t" bIns="0" lIns="0" spcFirstLastPara="1" rIns="0" wrap="square" tIns="0">
            <a:noAutofit/>
          </a:bodyPr>
          <a:lstStyle/>
          <a:p>
            <a:pPr indent="0" lvl="0" marL="63500" rtl="0" algn="ctr">
              <a:lnSpc>
                <a:spcPct val="90000"/>
              </a:lnSpc>
              <a:spcBef>
                <a:spcPts val="0"/>
              </a:spcBef>
              <a:spcAft>
                <a:spcPts val="0"/>
              </a:spcAft>
              <a:buSzPts val="1800"/>
              <a:buNone/>
            </a:pPr>
            <a:r>
              <a:rPr lang="en-GB" sz="2700">
                <a:latin typeface="DM Serif Text"/>
                <a:ea typeface="DM Serif Text"/>
                <a:cs typeface="DM Serif Text"/>
                <a:sym typeface="DM Serif Text"/>
              </a:rPr>
              <a:t>How does learning progress?</a:t>
            </a:r>
            <a:br>
              <a:rPr lang="en-GB" sz="2700">
                <a:solidFill>
                  <a:schemeClr val="accent3"/>
                </a:solidFill>
                <a:latin typeface="DM Serif Text"/>
                <a:ea typeface="DM Serif Text"/>
                <a:cs typeface="DM Serif Text"/>
                <a:sym typeface="DM Serif Text"/>
              </a:rPr>
            </a:br>
            <a:endParaRPr sz="2700">
              <a:solidFill>
                <a:schemeClr val="accent3"/>
              </a:solidFill>
              <a:latin typeface="DM Serif Text"/>
              <a:ea typeface="DM Serif Text"/>
              <a:cs typeface="DM Serif Text"/>
              <a:sym typeface="DM Serif Text"/>
            </a:endParaRPr>
          </a:p>
          <a:p>
            <a:pPr indent="0" lvl="0" marL="0" marR="0" rtl="0" algn="ctr">
              <a:lnSpc>
                <a:spcPct val="90000"/>
              </a:lnSpc>
              <a:spcBef>
                <a:spcPts val="0"/>
              </a:spcBef>
              <a:spcAft>
                <a:spcPts val="0"/>
              </a:spcAft>
              <a:buClr>
                <a:schemeClr val="accent1"/>
              </a:buClr>
              <a:buSzPts val="1100"/>
              <a:buFont typeface="Corbel"/>
              <a:buNone/>
            </a:pPr>
            <a:r>
              <a:t/>
            </a:r>
            <a:endParaRPr>
              <a:solidFill>
                <a:schemeClr val="accent3"/>
              </a:solidFill>
              <a:latin typeface="DM Serif Text"/>
              <a:ea typeface="DM Serif Text"/>
              <a:cs typeface="DM Serif Text"/>
              <a:sym typeface="DM Serif Text"/>
            </a:endParaRPr>
          </a:p>
        </p:txBody>
      </p:sp>
      <p:sp>
        <p:nvSpPr>
          <p:cNvPr id="624" name="Google Shape;624;p79"/>
          <p:cNvSpPr txBox="1"/>
          <p:nvPr/>
        </p:nvSpPr>
        <p:spPr>
          <a:xfrm>
            <a:off x="1186525" y="3748775"/>
            <a:ext cx="1820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solidFill>
                  <a:schemeClr val="dk1"/>
                </a:solidFill>
              </a:rPr>
              <a:t>concrete steps to imitate</a:t>
            </a:r>
            <a:endParaRPr sz="2200"/>
          </a:p>
        </p:txBody>
      </p:sp>
      <p:sp>
        <p:nvSpPr>
          <p:cNvPr id="625" name="Google Shape;625;p79"/>
          <p:cNvSpPr txBox="1"/>
          <p:nvPr/>
        </p:nvSpPr>
        <p:spPr>
          <a:xfrm>
            <a:off x="3839950" y="3709300"/>
            <a:ext cx="1820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solidFill>
                  <a:schemeClr val="dk1"/>
                </a:solidFill>
              </a:rPr>
              <a:t>understanding principles </a:t>
            </a:r>
            <a:endParaRPr sz="2200"/>
          </a:p>
        </p:txBody>
      </p:sp>
      <p:sp>
        <p:nvSpPr>
          <p:cNvPr id="626" name="Google Shape;626;p79"/>
          <p:cNvSpPr txBox="1"/>
          <p:nvPr/>
        </p:nvSpPr>
        <p:spPr>
          <a:xfrm>
            <a:off x="6144000" y="3848825"/>
            <a:ext cx="3000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solidFill>
                  <a:schemeClr val="dk1"/>
                </a:solidFill>
              </a:rPr>
              <a:t>self-directed innovation</a:t>
            </a:r>
            <a:endParaRPr sz="2200"/>
          </a:p>
        </p:txBody>
      </p:sp>
      <p:sp>
        <p:nvSpPr>
          <p:cNvPr id="627" name="Google Shape;627;p79"/>
          <p:cNvSpPr/>
          <p:nvPr/>
        </p:nvSpPr>
        <p:spPr>
          <a:xfrm>
            <a:off x="3155950" y="3972500"/>
            <a:ext cx="355500" cy="275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8" name="Google Shape;628;p79"/>
          <p:cNvSpPr/>
          <p:nvPr/>
        </p:nvSpPr>
        <p:spPr>
          <a:xfrm>
            <a:off x="5660650" y="3949775"/>
            <a:ext cx="355500" cy="275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9" name="Google Shape;629;p79"/>
          <p:cNvSpPr txBox="1"/>
          <p:nvPr/>
        </p:nvSpPr>
        <p:spPr>
          <a:xfrm>
            <a:off x="111575" y="3166175"/>
            <a:ext cx="1433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solidFill>
                  <a:schemeClr val="dk1"/>
                </a:solidFill>
              </a:rPr>
              <a:t>Focus of learning</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3" name="Shape 633"/>
        <p:cNvGrpSpPr/>
        <p:nvPr/>
      </p:nvGrpSpPr>
      <p:grpSpPr>
        <a:xfrm>
          <a:off x="0" y="0"/>
          <a:ext cx="0" cy="0"/>
          <a:chOff x="0" y="0"/>
          <a:chExt cx="0" cy="0"/>
        </a:xfrm>
      </p:grpSpPr>
      <p:pic>
        <p:nvPicPr>
          <p:cNvPr descr="https://lh5.googleusercontent.com/V8Wqq8PlF1IUvdYf-4vK0Hf2iZHLDK6qb9hQ__ZKZElHIeoSgKbb5DR0FQB3SiVaf_WEYq7hgzza7M4NmCbxE5i1VNd4EUmMv0guTpu5gZdqLucff8lr4MN75uysv_HGYsHGv9bL7ec" id="634" name="Google Shape;634;p80"/>
          <p:cNvPicPr preferRelativeResize="0"/>
          <p:nvPr/>
        </p:nvPicPr>
        <p:blipFill rotWithShape="1">
          <a:blip r:embed="rId3">
            <a:alphaModFix/>
          </a:blip>
          <a:srcRect b="0" l="0" r="0" t="0"/>
          <a:stretch/>
        </p:blipFill>
        <p:spPr>
          <a:xfrm>
            <a:off x="1037722" y="945745"/>
            <a:ext cx="7286499" cy="4273954"/>
          </a:xfrm>
          <a:prstGeom prst="rect">
            <a:avLst/>
          </a:prstGeom>
          <a:noFill/>
          <a:ln>
            <a:noFill/>
          </a:ln>
        </p:spPr>
      </p:pic>
      <p:sp>
        <p:nvSpPr>
          <p:cNvPr id="635" name="Google Shape;635;p80"/>
          <p:cNvSpPr txBox="1"/>
          <p:nvPr>
            <p:ph type="title"/>
          </p:nvPr>
        </p:nvSpPr>
        <p:spPr>
          <a:xfrm>
            <a:off x="1239838" y="235744"/>
            <a:ext cx="8153400" cy="377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3"/>
              </a:buClr>
              <a:buSzPts val="3300"/>
              <a:buFont typeface="Calibri"/>
              <a:buNone/>
            </a:pPr>
            <a:r>
              <a:rPr lang="en-GB">
                <a:solidFill>
                  <a:schemeClr val="accent3"/>
                </a:solidFill>
              </a:rPr>
              <a:t>The Carpentries model of skill acquisition</a:t>
            </a:r>
            <a:endParaRPr>
              <a:solidFill>
                <a:schemeClr val="accent3"/>
              </a:solidFill>
            </a:endParaRPr>
          </a:p>
          <a:p>
            <a:pPr indent="0" lvl="0" marL="0" rtl="0" algn="l">
              <a:lnSpc>
                <a:spcPct val="90000"/>
              </a:lnSpc>
              <a:spcBef>
                <a:spcPts val="0"/>
              </a:spcBef>
              <a:spcAft>
                <a:spcPts val="0"/>
              </a:spcAft>
              <a:buClr>
                <a:schemeClr val="dk1"/>
              </a:buClr>
              <a:buSzPts val="3300"/>
              <a:buFont typeface="Calibri"/>
              <a:buNone/>
            </a:pPr>
            <a:r>
              <a:t/>
            </a:r>
            <a:endParaRPr>
              <a:solidFill>
                <a:schemeClr val="accent3"/>
              </a:solidFill>
            </a:endParaRPr>
          </a:p>
          <a:p>
            <a:pPr indent="0" lvl="0" marL="0" rtl="0" algn="l">
              <a:lnSpc>
                <a:spcPct val="90000"/>
              </a:lnSpc>
              <a:spcBef>
                <a:spcPts val="0"/>
              </a:spcBef>
              <a:spcAft>
                <a:spcPts val="0"/>
              </a:spcAft>
              <a:buClr>
                <a:schemeClr val="dk1"/>
              </a:buClr>
              <a:buSzPts val="3300"/>
              <a:buFont typeface="Calibri"/>
              <a:buNone/>
            </a:pPr>
            <a:r>
              <a:t/>
            </a:r>
            <a:endParaRPr>
              <a:solidFill>
                <a:schemeClr val="accent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9" name="Shape 639"/>
        <p:cNvGrpSpPr/>
        <p:nvPr/>
      </p:nvGrpSpPr>
      <p:grpSpPr>
        <a:xfrm>
          <a:off x="0" y="0"/>
          <a:ext cx="0" cy="0"/>
          <a:chOff x="0" y="0"/>
          <a:chExt cx="0" cy="0"/>
        </a:xfrm>
      </p:grpSpPr>
      <p:sp>
        <p:nvSpPr>
          <p:cNvPr id="640" name="Google Shape;640;p81"/>
          <p:cNvSpPr txBox="1"/>
          <p:nvPr>
            <p:ph type="title"/>
          </p:nvPr>
        </p:nvSpPr>
        <p:spPr>
          <a:xfrm>
            <a:off x="88575" y="235750"/>
            <a:ext cx="9304800" cy="843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3"/>
              </a:buClr>
              <a:buSzPts val="3300"/>
              <a:buFont typeface="Calibri"/>
              <a:buNone/>
            </a:pPr>
            <a:r>
              <a:rPr lang="en-GB">
                <a:solidFill>
                  <a:srgbClr val="2F2F2F"/>
                </a:solidFill>
              </a:rPr>
              <a:t>A </a:t>
            </a:r>
            <a:r>
              <a:rPr lang="en-GB">
                <a:solidFill>
                  <a:srgbClr val="2F2F2F"/>
                </a:solidFill>
              </a:rPr>
              <a:t>model of skill acquisition for AlphaFold?</a:t>
            </a:r>
            <a:endParaRPr>
              <a:solidFill>
                <a:srgbClr val="2F2F2F"/>
              </a:solidFill>
            </a:endParaRPr>
          </a:p>
        </p:txBody>
      </p:sp>
      <p:pic>
        <p:nvPicPr>
          <p:cNvPr descr="https://lh5.googleusercontent.com/V8Wqq8PlF1IUvdYf-4vK0Hf2iZHLDK6qb9hQ__ZKZElHIeoSgKbb5DR0FQB3SiVaf_WEYq7hgzza7M4NmCbxE5i1VNd4EUmMv0guTpu5gZdqLucff8lr4MN75uysv_HGYsHGv9bL7ec" id="641" name="Google Shape;641;p81"/>
          <p:cNvPicPr preferRelativeResize="0"/>
          <p:nvPr/>
        </p:nvPicPr>
        <p:blipFill rotWithShape="1">
          <a:blip r:embed="rId3">
            <a:alphaModFix/>
          </a:blip>
          <a:srcRect b="0" l="0" r="0" t="89541"/>
          <a:stretch/>
        </p:blipFill>
        <p:spPr>
          <a:xfrm>
            <a:off x="1037725" y="4772724"/>
            <a:ext cx="7286499" cy="446975"/>
          </a:xfrm>
          <a:prstGeom prst="rect">
            <a:avLst/>
          </a:prstGeom>
          <a:noFill/>
          <a:ln>
            <a:noFill/>
          </a:ln>
        </p:spPr>
      </p:pic>
      <p:graphicFrame>
        <p:nvGraphicFramePr>
          <p:cNvPr id="642" name="Google Shape;642;p81"/>
          <p:cNvGraphicFramePr/>
          <p:nvPr/>
        </p:nvGraphicFramePr>
        <p:xfrm>
          <a:off x="286950" y="773938"/>
          <a:ext cx="3000000" cy="3000000"/>
        </p:xfrm>
        <a:graphic>
          <a:graphicData uri="http://schemas.openxmlformats.org/drawingml/2006/table">
            <a:tbl>
              <a:tblPr>
                <a:noFill/>
                <a:tableStyleId>{858D7AC8-DA17-4C2C-BE4F-FB673FF77989}</a:tableStyleId>
              </a:tblPr>
              <a:tblGrid>
                <a:gridCol w="2816075"/>
                <a:gridCol w="2816075"/>
                <a:gridCol w="2816075"/>
              </a:tblGrid>
              <a:tr h="650425">
                <a:tc>
                  <a:txBody>
                    <a:bodyPr/>
                    <a:lstStyle/>
                    <a:p>
                      <a:pPr indent="0" lvl="0" marL="0" rtl="0" algn="l">
                        <a:spcBef>
                          <a:spcPts val="0"/>
                        </a:spcBef>
                        <a:spcAft>
                          <a:spcPts val="0"/>
                        </a:spcAft>
                        <a:buNone/>
                      </a:pPr>
                      <a:r>
                        <a:rPr b="1" lang="en-GB" sz="1900">
                          <a:solidFill>
                            <a:schemeClr val="dk1"/>
                          </a:solidFill>
                        </a:rPr>
                        <a:t>Novice</a:t>
                      </a:r>
                      <a:endParaRPr b="1" sz="1900">
                        <a:solidFill>
                          <a:schemeClr val="dk1"/>
                        </a:solidFill>
                      </a:endParaRPr>
                    </a:p>
                  </a:txBody>
                  <a:tcPr marT="91425" marB="91425" marR="91425" marL="91425"/>
                </a:tc>
                <a:tc>
                  <a:txBody>
                    <a:bodyPr/>
                    <a:lstStyle/>
                    <a:p>
                      <a:pPr indent="0" lvl="0" marL="0" rtl="0" algn="l">
                        <a:spcBef>
                          <a:spcPts val="0"/>
                        </a:spcBef>
                        <a:spcAft>
                          <a:spcPts val="0"/>
                        </a:spcAft>
                        <a:buNone/>
                      </a:pPr>
                      <a:r>
                        <a:rPr b="1" lang="en-GB" sz="1900">
                          <a:solidFill>
                            <a:schemeClr val="dk1"/>
                          </a:solidFill>
                          <a:latin typeface="Roboto"/>
                          <a:ea typeface="Roboto"/>
                          <a:cs typeface="Roboto"/>
                          <a:sym typeface="Roboto"/>
                        </a:rPr>
                        <a:t>Competent </a:t>
                      </a:r>
                      <a:r>
                        <a:rPr b="1" lang="en-GB" sz="1900">
                          <a:solidFill>
                            <a:schemeClr val="dk1"/>
                          </a:solidFill>
                          <a:latin typeface="Roboto"/>
                          <a:ea typeface="Roboto"/>
                          <a:cs typeface="Roboto"/>
                          <a:sym typeface="Roboto"/>
                        </a:rPr>
                        <a:t>practitioner</a:t>
                      </a:r>
                      <a:r>
                        <a:rPr b="1" lang="en-GB" sz="1900">
                          <a:solidFill>
                            <a:schemeClr val="dk1"/>
                          </a:solidFill>
                          <a:latin typeface="Roboto"/>
                          <a:ea typeface="Roboto"/>
                          <a:cs typeface="Roboto"/>
                          <a:sym typeface="Roboto"/>
                        </a:rPr>
                        <a:t> </a:t>
                      </a:r>
                      <a:endParaRPr b="1" sz="1900">
                        <a:solidFill>
                          <a:schemeClr val="dk1"/>
                        </a:solidFill>
                        <a:latin typeface="Roboto"/>
                        <a:ea typeface="Roboto"/>
                        <a:cs typeface="Roboto"/>
                        <a:sym typeface="Roboto"/>
                      </a:endParaRPr>
                    </a:p>
                  </a:txBody>
                  <a:tcPr marT="91425" marB="91425" marR="91425" marL="91425">
                    <a:lnB cap="flat" cmpd="sng" w="9525">
                      <a:solidFill>
                        <a:srgbClr val="2F2F2F"/>
                      </a:solidFill>
                      <a:prstDash val="solid"/>
                      <a:round/>
                      <a:headEnd len="sm" w="sm" type="none"/>
                      <a:tailEnd len="sm" w="sm" type="none"/>
                    </a:lnB>
                  </a:tcPr>
                </a:tc>
                <a:tc>
                  <a:txBody>
                    <a:bodyPr/>
                    <a:lstStyle/>
                    <a:p>
                      <a:pPr indent="0" lvl="0" marL="0" rtl="0" algn="l">
                        <a:spcBef>
                          <a:spcPts val="0"/>
                        </a:spcBef>
                        <a:spcAft>
                          <a:spcPts val="0"/>
                        </a:spcAft>
                        <a:buNone/>
                      </a:pPr>
                      <a:r>
                        <a:rPr b="1" lang="en-GB" sz="1900">
                          <a:solidFill>
                            <a:schemeClr val="dk1"/>
                          </a:solidFill>
                        </a:rPr>
                        <a:t>Expert</a:t>
                      </a:r>
                      <a:endParaRPr b="1" sz="1900">
                        <a:solidFill>
                          <a:schemeClr val="dk1"/>
                        </a:solidFill>
                      </a:endParaRPr>
                    </a:p>
                  </a:txBody>
                  <a:tcPr marT="91425" marB="91425" marR="91425" marL="91425"/>
                </a:tc>
              </a:tr>
              <a:tr h="3043550">
                <a:tc>
                  <a:txBody>
                    <a:bodyPr/>
                    <a:lstStyle/>
                    <a:p>
                      <a:pPr indent="0" lvl="0" marL="0" rtl="0" algn="l">
                        <a:spcBef>
                          <a:spcPts val="0"/>
                        </a:spcBef>
                        <a:spcAft>
                          <a:spcPts val="0"/>
                        </a:spcAft>
                        <a:buNone/>
                      </a:pPr>
                      <a:r>
                        <a:rPr lang="en-GB" sz="1650"/>
                        <a:t>Can navigate server, AFDB, download, draw conclusions - but may be incorrect.</a:t>
                      </a:r>
                      <a:endParaRPr sz="1650"/>
                    </a:p>
                    <a:p>
                      <a:pPr indent="0" lvl="0" marL="0" rtl="0" algn="l">
                        <a:spcBef>
                          <a:spcPts val="0"/>
                        </a:spcBef>
                        <a:spcAft>
                          <a:spcPts val="0"/>
                        </a:spcAft>
                        <a:buNone/>
                      </a:pPr>
                      <a:r>
                        <a:t/>
                      </a:r>
                      <a:endParaRPr sz="1650"/>
                    </a:p>
                    <a:p>
                      <a:pPr indent="0" lvl="0" marL="0" rtl="0" algn="l">
                        <a:spcBef>
                          <a:spcPts val="0"/>
                        </a:spcBef>
                        <a:spcAft>
                          <a:spcPts val="0"/>
                        </a:spcAft>
                        <a:buNone/>
                      </a:pPr>
                      <a:r>
                        <a:rPr lang="en-GB" sz="1650"/>
                        <a:t>Unaware of basic of structural biology (amino acid structure, properties, secondary structure subtypes)</a:t>
                      </a:r>
                      <a:endParaRPr sz="1650"/>
                    </a:p>
                  </a:txBody>
                  <a:tcPr marT="91425" marB="91425" marR="91425" marL="91425">
                    <a:lnR cap="flat" cmpd="sng" w="9525">
                      <a:solidFill>
                        <a:srgbClr val="2F2F2F"/>
                      </a:solidFill>
                      <a:prstDash val="solid"/>
                      <a:round/>
                      <a:headEnd len="sm" w="sm" type="none"/>
                      <a:tailEnd len="sm" w="sm" type="none"/>
                    </a:lnR>
                  </a:tcPr>
                </a:tc>
                <a:tc>
                  <a:txBody>
                    <a:bodyPr/>
                    <a:lstStyle/>
                    <a:p>
                      <a:pPr indent="0" lvl="0" marL="0" rtl="0" algn="l">
                        <a:spcBef>
                          <a:spcPts val="0"/>
                        </a:spcBef>
                        <a:spcAft>
                          <a:spcPts val="0"/>
                        </a:spcAft>
                        <a:buNone/>
                      </a:pPr>
                      <a:r>
                        <a:rPr lang="en-GB" sz="1650">
                          <a:solidFill>
                            <a:schemeClr val="dk1"/>
                          </a:solidFill>
                        </a:rPr>
                        <a:t>Correct use of confidence scores.</a:t>
                      </a:r>
                      <a:endParaRPr sz="1650">
                        <a:solidFill>
                          <a:schemeClr val="dk1"/>
                        </a:solidFill>
                      </a:endParaRPr>
                    </a:p>
                    <a:p>
                      <a:pPr indent="0" lvl="0" marL="0" rtl="0" algn="l">
                        <a:spcBef>
                          <a:spcPts val="0"/>
                        </a:spcBef>
                        <a:spcAft>
                          <a:spcPts val="0"/>
                        </a:spcAft>
                        <a:buNone/>
                      </a:pPr>
                      <a:r>
                        <a:t/>
                      </a:r>
                      <a:endParaRPr sz="1650">
                        <a:solidFill>
                          <a:schemeClr val="dk1"/>
                        </a:solidFill>
                        <a:highlight>
                          <a:srgbClr val="FFFFFF"/>
                        </a:highlight>
                      </a:endParaRPr>
                    </a:p>
                    <a:p>
                      <a:pPr indent="0" lvl="0" marL="0" rtl="0" algn="l">
                        <a:spcBef>
                          <a:spcPts val="0"/>
                        </a:spcBef>
                        <a:spcAft>
                          <a:spcPts val="0"/>
                        </a:spcAft>
                        <a:buNone/>
                      </a:pPr>
                      <a:r>
                        <a:rPr lang="en-GB" sz="1650">
                          <a:solidFill>
                            <a:schemeClr val="dk1"/>
                          </a:solidFill>
                          <a:highlight>
                            <a:srgbClr val="FFFFFF"/>
                          </a:highlight>
                        </a:rPr>
                        <a:t>Knows the basics of protein/DNA structure</a:t>
                      </a:r>
                      <a:endParaRPr sz="1650">
                        <a:solidFill>
                          <a:schemeClr val="dk1"/>
                        </a:solidFill>
                        <a:highlight>
                          <a:srgbClr val="FFFFFF"/>
                        </a:highlight>
                      </a:endParaRPr>
                    </a:p>
                    <a:p>
                      <a:pPr indent="0" lvl="0" marL="0" rtl="0" algn="l">
                        <a:spcBef>
                          <a:spcPts val="0"/>
                        </a:spcBef>
                        <a:spcAft>
                          <a:spcPts val="0"/>
                        </a:spcAft>
                        <a:buNone/>
                      </a:pPr>
                      <a:r>
                        <a:t/>
                      </a:r>
                      <a:endParaRPr sz="1650">
                        <a:solidFill>
                          <a:schemeClr val="dk1"/>
                        </a:solidFill>
                        <a:highlight>
                          <a:srgbClr val="FFFFFF"/>
                        </a:highlight>
                      </a:endParaRPr>
                    </a:p>
                    <a:p>
                      <a:pPr indent="0" lvl="0" marL="0" rtl="0" algn="l">
                        <a:spcBef>
                          <a:spcPts val="0"/>
                        </a:spcBef>
                        <a:spcAft>
                          <a:spcPts val="0"/>
                        </a:spcAft>
                        <a:buNone/>
                      </a:pPr>
                      <a:r>
                        <a:rPr lang="en-GB" sz="1650">
                          <a:solidFill>
                            <a:schemeClr val="dk1"/>
                          </a:solidFill>
                          <a:highlight>
                            <a:srgbClr val="FFFFFF"/>
                          </a:highlight>
                        </a:rPr>
                        <a:t>Can use structural vis software</a:t>
                      </a:r>
                      <a:endParaRPr sz="1650">
                        <a:solidFill>
                          <a:schemeClr val="dk1"/>
                        </a:solidFill>
                        <a:highlight>
                          <a:srgbClr val="FFFFFF"/>
                        </a:highlight>
                      </a:endParaRPr>
                    </a:p>
                    <a:p>
                      <a:pPr indent="0" lvl="0" marL="0" rtl="0" algn="l">
                        <a:spcBef>
                          <a:spcPts val="0"/>
                        </a:spcBef>
                        <a:spcAft>
                          <a:spcPts val="0"/>
                        </a:spcAft>
                        <a:buNone/>
                      </a:pPr>
                      <a:r>
                        <a:t/>
                      </a:r>
                      <a:endParaRPr sz="1650">
                        <a:solidFill>
                          <a:schemeClr val="dk1"/>
                        </a:solidFill>
                        <a:highlight>
                          <a:srgbClr val="FFFFFF"/>
                        </a:highlight>
                      </a:endParaRPr>
                    </a:p>
                    <a:p>
                      <a:pPr indent="0" lvl="0" marL="0" rtl="0" algn="l">
                        <a:spcBef>
                          <a:spcPts val="0"/>
                        </a:spcBef>
                        <a:spcAft>
                          <a:spcPts val="0"/>
                        </a:spcAft>
                        <a:buNone/>
                      </a:pPr>
                      <a:r>
                        <a:rPr lang="en-GB" sz="1650">
                          <a:solidFill>
                            <a:schemeClr val="dk1"/>
                          </a:solidFill>
                          <a:highlight>
                            <a:srgbClr val="FFFFFF"/>
                          </a:highlight>
                        </a:rPr>
                        <a:t>Structural analysis such as superposition, RMSD value, comparison</a:t>
                      </a:r>
                      <a:endParaRPr sz="1650">
                        <a:solidFill>
                          <a:schemeClr val="dk1"/>
                        </a:solidFill>
                      </a:endParaRPr>
                    </a:p>
                  </a:txBody>
                  <a:tcPr marT="91425" marB="91425" marR="91425" marL="91425">
                    <a:lnL cap="flat" cmpd="sng" w="9525">
                      <a:solidFill>
                        <a:srgbClr val="2F2F2F"/>
                      </a:solidFill>
                      <a:prstDash val="solid"/>
                      <a:round/>
                      <a:headEnd len="sm" w="sm" type="none"/>
                      <a:tailEnd len="sm" w="sm" type="none"/>
                    </a:lnL>
                    <a:lnR cap="flat" cmpd="sng" w="9525">
                      <a:solidFill>
                        <a:srgbClr val="2F2F2F"/>
                      </a:solidFill>
                      <a:prstDash val="solid"/>
                      <a:round/>
                      <a:headEnd len="sm" w="sm" type="none"/>
                      <a:tailEnd len="sm" w="sm" type="none"/>
                    </a:lnR>
                    <a:lnT cap="flat" cmpd="sng" w="9525">
                      <a:solidFill>
                        <a:srgbClr val="2F2F2F"/>
                      </a:solidFill>
                      <a:prstDash val="solid"/>
                      <a:round/>
                      <a:headEnd len="sm" w="sm" type="none"/>
                      <a:tailEnd len="sm" w="sm" type="none"/>
                    </a:lnT>
                    <a:lnB cap="flat" cmpd="sng" w="9525">
                      <a:solidFill>
                        <a:srgbClr val="2F2F2F"/>
                      </a:solidFill>
                      <a:prstDash val="solid"/>
                      <a:round/>
                      <a:headEnd len="sm" w="sm" type="none"/>
                      <a:tailEnd len="sm" w="sm" type="none"/>
                    </a:lnB>
                  </a:tcPr>
                </a:tc>
                <a:tc>
                  <a:txBody>
                    <a:bodyPr/>
                    <a:lstStyle/>
                    <a:p>
                      <a:pPr indent="0" lvl="0" marL="0" rtl="0" algn="l">
                        <a:spcBef>
                          <a:spcPts val="0"/>
                        </a:spcBef>
                        <a:spcAft>
                          <a:spcPts val="0"/>
                        </a:spcAft>
                        <a:buNone/>
                      </a:pPr>
                      <a:r>
                        <a:rPr lang="en-GB" sz="1650">
                          <a:solidFill>
                            <a:schemeClr val="dk1"/>
                          </a:solidFill>
                        </a:rPr>
                        <a:t>A</a:t>
                      </a:r>
                      <a:r>
                        <a:rPr lang="en-GB" sz="1650">
                          <a:solidFill>
                            <a:schemeClr val="dk1"/>
                          </a:solidFill>
                        </a:rPr>
                        <a:t>pply tricks, use custom MSAs.</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Alter inputs to push AF beyond standard behaviour. </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Able to create whole map/what else needs to be taken into account</a:t>
                      </a:r>
                      <a:endParaRPr sz="1650">
                        <a:solidFill>
                          <a:schemeClr val="dk1"/>
                        </a:solidFill>
                      </a:endParaRPr>
                    </a:p>
                    <a:p>
                      <a:pPr indent="0" lvl="0" marL="0" rtl="0" algn="l">
                        <a:spcBef>
                          <a:spcPts val="0"/>
                        </a:spcBef>
                        <a:spcAft>
                          <a:spcPts val="0"/>
                        </a:spcAft>
                        <a:buNone/>
                      </a:pPr>
                      <a:r>
                        <a:t/>
                      </a:r>
                      <a:endParaRPr sz="1650">
                        <a:solidFill>
                          <a:schemeClr val="dk1"/>
                        </a:solidFill>
                      </a:endParaRPr>
                    </a:p>
                    <a:p>
                      <a:pPr indent="0" lvl="0" marL="0" rtl="0" algn="l">
                        <a:spcBef>
                          <a:spcPts val="0"/>
                        </a:spcBef>
                        <a:spcAft>
                          <a:spcPts val="0"/>
                        </a:spcAft>
                        <a:buNone/>
                      </a:pPr>
                      <a:r>
                        <a:rPr lang="en-GB" sz="1650">
                          <a:solidFill>
                            <a:schemeClr val="dk1"/>
                          </a:solidFill>
                        </a:rPr>
                        <a:t>Holistic view of a protein.</a:t>
                      </a:r>
                      <a:endParaRPr sz="1650">
                        <a:solidFill>
                          <a:schemeClr val="dk1"/>
                        </a:solidFill>
                      </a:endParaRPr>
                    </a:p>
                  </a:txBody>
                  <a:tcPr marT="91425" marB="91425" marR="91425" marL="91425">
                    <a:lnL cap="flat" cmpd="sng" w="9525">
                      <a:solidFill>
                        <a:srgbClr val="2F2F2F"/>
                      </a:solidFill>
                      <a:prstDash val="solid"/>
                      <a:round/>
                      <a:headEnd len="sm" w="sm" type="none"/>
                      <a:tailEnd len="sm" w="sm" type="none"/>
                    </a:ln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7" name="Shape 647"/>
        <p:cNvGrpSpPr/>
        <p:nvPr/>
      </p:nvGrpSpPr>
      <p:grpSpPr>
        <a:xfrm>
          <a:off x="0" y="0"/>
          <a:ext cx="0" cy="0"/>
          <a:chOff x="0" y="0"/>
          <a:chExt cx="0" cy="0"/>
        </a:xfrm>
      </p:grpSpPr>
      <p:sp>
        <p:nvSpPr>
          <p:cNvPr id="648" name="Google Shape;648;p82"/>
          <p:cNvSpPr txBox="1"/>
          <p:nvPr>
            <p:ph type="title"/>
          </p:nvPr>
        </p:nvSpPr>
        <p:spPr>
          <a:xfrm>
            <a:off x="1768993" y="180650"/>
            <a:ext cx="5766000" cy="377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3"/>
              </a:buClr>
              <a:buSzPts val="1100"/>
              <a:buFont typeface="Corbel"/>
              <a:buNone/>
            </a:pPr>
            <a:r>
              <a:rPr lang="en-GB">
                <a:solidFill>
                  <a:srgbClr val="2E75B5"/>
                </a:solidFill>
              </a:rPr>
              <a:t>Novice vs Competent Practitioner vs Expert</a:t>
            </a:r>
            <a:endParaRPr>
              <a:solidFill>
                <a:srgbClr val="2E75B5"/>
              </a:solidFill>
            </a:endParaRPr>
          </a:p>
          <a:p>
            <a:pPr indent="0" lvl="0" marL="0" rtl="0" algn="l">
              <a:lnSpc>
                <a:spcPct val="90000"/>
              </a:lnSpc>
              <a:spcBef>
                <a:spcPts val="0"/>
              </a:spcBef>
              <a:spcAft>
                <a:spcPts val="0"/>
              </a:spcAft>
              <a:buClr>
                <a:schemeClr val="accent1"/>
              </a:buClr>
              <a:buSzPts val="1100"/>
              <a:buFont typeface="Corbel"/>
              <a:buNone/>
            </a:pPr>
            <a:r>
              <a:t/>
            </a:r>
            <a:endParaRPr>
              <a:solidFill>
                <a:schemeClr val="accent3"/>
              </a:solidFill>
            </a:endParaRPr>
          </a:p>
          <a:p>
            <a:pPr indent="0" lvl="0" marL="0" rtl="0" algn="l">
              <a:lnSpc>
                <a:spcPct val="90000"/>
              </a:lnSpc>
              <a:spcBef>
                <a:spcPts val="0"/>
              </a:spcBef>
              <a:spcAft>
                <a:spcPts val="0"/>
              </a:spcAft>
              <a:buClr>
                <a:schemeClr val="accent1"/>
              </a:buClr>
              <a:buSzPts val="1100"/>
              <a:buFont typeface="Corbel"/>
              <a:buNone/>
            </a:pPr>
            <a:r>
              <a:t/>
            </a:r>
            <a:endParaRPr>
              <a:solidFill>
                <a:schemeClr val="accent3"/>
              </a:solidFill>
            </a:endParaRPr>
          </a:p>
        </p:txBody>
      </p:sp>
      <p:sp>
        <p:nvSpPr>
          <p:cNvPr id="649" name="Google Shape;649;p82"/>
          <p:cNvSpPr txBox="1"/>
          <p:nvPr>
            <p:ph idx="1" type="body"/>
          </p:nvPr>
        </p:nvSpPr>
        <p:spPr>
          <a:xfrm>
            <a:off x="612019" y="1604813"/>
            <a:ext cx="3856200" cy="11361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500"/>
              </a:spcBef>
              <a:spcAft>
                <a:spcPts val="0"/>
              </a:spcAft>
              <a:buSzPts val="1800"/>
              <a:buNone/>
            </a:pPr>
            <a:r>
              <a:rPr lang="en-GB"/>
              <a:t>A </a:t>
            </a:r>
            <a:r>
              <a:rPr b="1" lang="en-GB">
                <a:solidFill>
                  <a:schemeClr val="dk2"/>
                </a:solidFill>
              </a:rPr>
              <a:t>competent practitioner</a:t>
            </a:r>
            <a:r>
              <a:rPr lang="en-GB"/>
              <a:t> has a mental model that works for many purposes, but will not be very accurate.</a:t>
            </a:r>
            <a:endParaRPr/>
          </a:p>
        </p:txBody>
      </p:sp>
      <p:sp>
        <p:nvSpPr>
          <p:cNvPr id="650" name="Google Shape;650;p82"/>
          <p:cNvSpPr txBox="1"/>
          <p:nvPr>
            <p:ph idx="1" type="body"/>
          </p:nvPr>
        </p:nvSpPr>
        <p:spPr>
          <a:xfrm>
            <a:off x="1156088" y="725213"/>
            <a:ext cx="6991800" cy="3774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400"/>
              </a:spcBef>
              <a:spcAft>
                <a:spcPts val="0"/>
              </a:spcAft>
              <a:buSzPts val="1800"/>
              <a:buNone/>
            </a:pPr>
            <a:r>
              <a:rPr lang="en-GB" sz="2100"/>
              <a:t>A </a:t>
            </a:r>
            <a:r>
              <a:rPr b="1" lang="en-GB" sz="2100">
                <a:solidFill>
                  <a:schemeClr val="dk2"/>
                </a:solidFill>
              </a:rPr>
              <a:t>novice</a:t>
            </a:r>
            <a:r>
              <a:rPr lang="en-GB" sz="2100"/>
              <a:t>, typically has not yet built a mental model of the field</a:t>
            </a:r>
            <a:endParaRPr sz="2100"/>
          </a:p>
          <a:p>
            <a:pPr indent="0" lvl="0" marL="0" rtl="0" algn="ctr">
              <a:lnSpc>
                <a:spcPct val="90000"/>
              </a:lnSpc>
              <a:spcBef>
                <a:spcPts val="900"/>
              </a:spcBef>
              <a:spcAft>
                <a:spcPts val="500"/>
              </a:spcAft>
              <a:buSzPts val="1800"/>
              <a:buNone/>
            </a:pPr>
            <a:r>
              <a:t/>
            </a:r>
            <a:endParaRPr sz="2400"/>
          </a:p>
        </p:txBody>
      </p:sp>
      <p:sp>
        <p:nvSpPr>
          <p:cNvPr id="651" name="Google Shape;651;p82"/>
          <p:cNvSpPr txBox="1"/>
          <p:nvPr/>
        </p:nvSpPr>
        <p:spPr>
          <a:xfrm>
            <a:off x="4934513" y="1523400"/>
            <a:ext cx="4056000" cy="637200"/>
          </a:xfrm>
          <a:prstGeom prst="rect">
            <a:avLst/>
          </a:prstGeom>
          <a:noFill/>
          <a:ln>
            <a:noFill/>
          </a:ln>
        </p:spPr>
        <p:txBody>
          <a:bodyPr anchorCtr="0" anchor="t" bIns="68575" lIns="68575" spcFirstLastPara="1" rIns="68575" wrap="square" tIns="68575">
            <a:spAutoFit/>
          </a:bodyPr>
          <a:lstStyle/>
          <a:p>
            <a:pPr indent="0" lvl="0" marL="0" marR="0" rtl="0" algn="ctr">
              <a:lnSpc>
                <a:spcPct val="90000"/>
              </a:lnSpc>
              <a:spcBef>
                <a:spcPts val="900"/>
              </a:spcBef>
              <a:spcAft>
                <a:spcPts val="500"/>
              </a:spcAft>
              <a:buClr>
                <a:srgbClr val="000000"/>
              </a:buClr>
              <a:buSzPts val="1800"/>
              <a:buFont typeface="Arial"/>
              <a:buNone/>
            </a:pPr>
            <a:r>
              <a:rPr b="1" i="0" lang="en-GB" sz="1800" u="none" cap="none" strike="noStrike">
                <a:solidFill>
                  <a:srgbClr val="323F4F"/>
                </a:solidFill>
                <a:latin typeface="Corbel"/>
                <a:ea typeface="Corbel"/>
                <a:cs typeface="Corbel"/>
                <a:sym typeface="Corbel"/>
              </a:rPr>
              <a:t>Experts</a:t>
            </a:r>
            <a:r>
              <a:rPr b="0" i="0" lang="en-GB" sz="1800" u="none" cap="none" strike="noStrike">
                <a:solidFill>
                  <a:schemeClr val="dk1"/>
                </a:solidFill>
                <a:latin typeface="Corbel"/>
                <a:ea typeface="Corbel"/>
                <a:cs typeface="Corbel"/>
                <a:sym typeface="Corbel"/>
              </a:rPr>
              <a:t>’ mental models are much more densely connected</a:t>
            </a:r>
            <a:endParaRPr b="0" i="0" sz="1800" u="none" cap="none" strike="noStrike">
              <a:solidFill>
                <a:srgbClr val="000000"/>
              </a:solidFill>
              <a:latin typeface="Arial"/>
              <a:ea typeface="Arial"/>
              <a:cs typeface="Arial"/>
              <a:sym typeface="Arial"/>
            </a:endParaRPr>
          </a:p>
        </p:txBody>
      </p:sp>
      <p:pic>
        <p:nvPicPr>
          <p:cNvPr id="652" name="Google Shape;652;p82"/>
          <p:cNvPicPr preferRelativeResize="0"/>
          <p:nvPr/>
        </p:nvPicPr>
        <p:blipFill rotWithShape="1">
          <a:blip r:embed="rId3">
            <a:alphaModFix/>
          </a:blip>
          <a:srcRect b="0" l="0" r="0" t="0"/>
          <a:stretch/>
        </p:blipFill>
        <p:spPr>
          <a:xfrm>
            <a:off x="334810" y="2855831"/>
            <a:ext cx="4133268" cy="1929975"/>
          </a:xfrm>
          <a:prstGeom prst="rect">
            <a:avLst/>
          </a:prstGeom>
          <a:noFill/>
          <a:ln>
            <a:noFill/>
          </a:ln>
        </p:spPr>
      </p:pic>
      <p:pic>
        <p:nvPicPr>
          <p:cNvPr id="653" name="Google Shape;653;p82"/>
          <p:cNvPicPr preferRelativeResize="0"/>
          <p:nvPr/>
        </p:nvPicPr>
        <p:blipFill rotWithShape="1">
          <a:blip r:embed="rId4">
            <a:alphaModFix/>
          </a:blip>
          <a:srcRect b="0" l="0" r="0" t="0"/>
          <a:stretch/>
        </p:blipFill>
        <p:spPr>
          <a:xfrm>
            <a:off x="5134601" y="2581456"/>
            <a:ext cx="3855995" cy="22626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6"/>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Session</a:t>
            </a:r>
            <a:r>
              <a:rPr lang="en-GB"/>
              <a:t> </a:t>
            </a:r>
            <a:r>
              <a:rPr lang="en-GB"/>
              <a:t>overview</a:t>
            </a:r>
            <a:endParaRPr/>
          </a:p>
        </p:txBody>
      </p:sp>
      <p:sp>
        <p:nvSpPr>
          <p:cNvPr id="466" name="Google Shape;466;p56"/>
          <p:cNvSpPr txBox="1"/>
          <p:nvPr>
            <p:ph idx="1" type="body"/>
          </p:nvPr>
        </p:nvSpPr>
        <p:spPr>
          <a:xfrm>
            <a:off x="338138" y="792249"/>
            <a:ext cx="8452200" cy="3711600"/>
          </a:xfrm>
          <a:prstGeom prst="rect">
            <a:avLst/>
          </a:prstGeom>
          <a:noFill/>
          <a:ln>
            <a:noFill/>
          </a:ln>
        </p:spPr>
        <p:txBody>
          <a:bodyPr anchorCtr="0" anchor="t" bIns="45700" lIns="0" spcFirstLastPara="1" rIns="91425" wrap="square" tIns="45700">
            <a:noAutofit/>
          </a:bodyPr>
          <a:lstStyle/>
          <a:p>
            <a:pPr indent="0" lvl="0" marL="107999" rtl="0" algn="l">
              <a:lnSpc>
                <a:spcPct val="115000"/>
              </a:lnSpc>
              <a:spcBef>
                <a:spcPts val="0"/>
              </a:spcBef>
              <a:spcAft>
                <a:spcPts val="0"/>
              </a:spcAft>
              <a:buSzPts val="1800"/>
              <a:buNone/>
            </a:pPr>
            <a:r>
              <a:rPr lang="en-GB" sz="1750">
                <a:latin typeface="Arial"/>
                <a:ea typeface="Arial"/>
                <a:cs typeface="Arial"/>
                <a:sym typeface="Arial"/>
              </a:rPr>
              <a:t>This </a:t>
            </a:r>
            <a:r>
              <a:rPr lang="en-GB" sz="1750"/>
              <a:t>session</a:t>
            </a:r>
            <a:r>
              <a:rPr lang="en-GB" sz="1750">
                <a:latin typeface="Arial"/>
                <a:ea typeface="Arial"/>
                <a:cs typeface="Arial"/>
                <a:sym typeface="Arial"/>
              </a:rPr>
              <a:t> aims to provide participants with guidance and tips for developing and delivering training in </a:t>
            </a:r>
            <a:r>
              <a:rPr lang="en-GB" sz="1750"/>
              <a:t>AlphaFold</a:t>
            </a:r>
            <a:r>
              <a:rPr lang="en-GB" sz="1750">
                <a:latin typeface="Arial"/>
                <a:ea typeface="Arial"/>
                <a:cs typeface="Arial"/>
                <a:sym typeface="Arial"/>
              </a:rPr>
              <a:t>, exploring how to design sessions for your audience needs, how to define appropriate teaching methods, and examining the requirements for a successful course (both scientific and logistic).</a:t>
            </a:r>
            <a:endParaRPr sz="1750"/>
          </a:p>
          <a:p>
            <a:pPr indent="0" lvl="0" marL="107999" rtl="0" algn="l">
              <a:lnSpc>
                <a:spcPct val="115000"/>
              </a:lnSpc>
              <a:spcBef>
                <a:spcPts val="1200"/>
              </a:spcBef>
              <a:spcAft>
                <a:spcPts val="0"/>
              </a:spcAft>
              <a:buSzPts val="1800"/>
              <a:buNone/>
            </a:pPr>
            <a:r>
              <a:rPr b="1" lang="en-GB" sz="1750">
                <a:solidFill>
                  <a:srgbClr val="6AA84F"/>
                </a:solidFill>
                <a:latin typeface="Arial"/>
                <a:ea typeface="Arial"/>
                <a:cs typeface="Arial"/>
                <a:sym typeface="Arial"/>
              </a:rPr>
              <a:t>The </a:t>
            </a:r>
            <a:r>
              <a:rPr b="1" lang="en-GB" sz="1750">
                <a:solidFill>
                  <a:srgbClr val="6AA84F"/>
                </a:solidFill>
              </a:rPr>
              <a:t>session</a:t>
            </a:r>
            <a:r>
              <a:rPr b="1" lang="en-GB" sz="1750">
                <a:solidFill>
                  <a:srgbClr val="6AA84F"/>
                </a:solidFill>
                <a:latin typeface="Arial"/>
                <a:ea typeface="Arial"/>
                <a:cs typeface="Arial"/>
                <a:sym typeface="Arial"/>
              </a:rPr>
              <a:t> will:</a:t>
            </a:r>
            <a:endParaRPr sz="1750">
              <a:latin typeface="Arial"/>
              <a:ea typeface="Arial"/>
              <a:cs typeface="Arial"/>
              <a:sym typeface="Arial"/>
            </a:endParaRPr>
          </a:p>
          <a:p>
            <a:pPr indent="-352425" lvl="1" marL="577800" rtl="0" algn="l">
              <a:lnSpc>
                <a:spcPct val="115000"/>
              </a:lnSpc>
              <a:spcBef>
                <a:spcPts val="1200"/>
              </a:spcBef>
              <a:spcAft>
                <a:spcPts val="0"/>
              </a:spcAft>
              <a:buSzPts val="1750"/>
              <a:buFont typeface="Arial"/>
              <a:buChar char="●"/>
            </a:pPr>
            <a:r>
              <a:rPr lang="en-GB" sz="1750" u="none" strike="noStrike">
                <a:latin typeface="Arial"/>
                <a:ea typeface="Arial"/>
                <a:cs typeface="Arial"/>
                <a:sym typeface="Arial"/>
              </a:rPr>
              <a:t>provide guidance on general training techniques and appropriate use of methods based on learner needs</a:t>
            </a:r>
            <a:endParaRPr sz="1750"/>
          </a:p>
          <a:p>
            <a:pPr indent="-352425" lvl="1" marL="577800" rtl="0" algn="l">
              <a:lnSpc>
                <a:spcPct val="115000"/>
              </a:lnSpc>
              <a:spcBef>
                <a:spcPts val="375"/>
              </a:spcBef>
              <a:spcAft>
                <a:spcPts val="0"/>
              </a:spcAft>
              <a:buSzPts val="1750"/>
              <a:buFont typeface="Arial"/>
              <a:buChar char="●"/>
            </a:pPr>
            <a:r>
              <a:rPr lang="en-GB" sz="1750" u="none" strike="noStrike">
                <a:latin typeface="Arial"/>
                <a:ea typeface="Arial"/>
                <a:cs typeface="Arial"/>
                <a:sym typeface="Arial"/>
              </a:rPr>
              <a:t>provide a framework for successful session design to enable trainers to build training  appropriate to their learner’s needs and assess success</a:t>
            </a:r>
            <a:endParaRPr sz="1750"/>
          </a:p>
          <a:p>
            <a:pPr indent="-352425" lvl="1" marL="577800" rtl="0" algn="l">
              <a:lnSpc>
                <a:spcPct val="115000"/>
              </a:lnSpc>
              <a:spcBef>
                <a:spcPts val="375"/>
              </a:spcBef>
              <a:spcAft>
                <a:spcPts val="0"/>
              </a:spcAft>
              <a:buSzPts val="1750"/>
              <a:buFont typeface="Arial"/>
              <a:buChar char="●"/>
            </a:pPr>
            <a:r>
              <a:rPr lang="en-GB" sz="1750" u="none" strike="noStrike">
                <a:latin typeface="Arial"/>
                <a:ea typeface="Arial"/>
                <a:cs typeface="Arial"/>
                <a:sym typeface="Arial"/>
              </a:rPr>
              <a:t>enable trainers to create a supportive and encouraging environment for learning</a:t>
            </a:r>
            <a:endParaRPr sz="1750"/>
          </a:p>
          <a:p>
            <a:pPr indent="0" lvl="0" marL="107999" rtl="0" algn="l">
              <a:lnSpc>
                <a:spcPct val="90000"/>
              </a:lnSpc>
              <a:spcBef>
                <a:spcPts val="750"/>
              </a:spcBef>
              <a:spcAft>
                <a:spcPts val="0"/>
              </a:spcAft>
              <a:buSzPts val="1600"/>
              <a:buNone/>
            </a:pPr>
            <a:r>
              <a:t/>
            </a:r>
            <a:endParaRPr sz="175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8" name="Shape 658"/>
        <p:cNvGrpSpPr/>
        <p:nvPr/>
      </p:nvGrpSpPr>
      <p:grpSpPr>
        <a:xfrm>
          <a:off x="0" y="0"/>
          <a:ext cx="0" cy="0"/>
          <a:chOff x="0" y="0"/>
          <a:chExt cx="0" cy="0"/>
        </a:xfrm>
      </p:grpSpPr>
      <p:sp>
        <p:nvSpPr>
          <p:cNvPr id="659" name="Google Shape;659;p83"/>
          <p:cNvSpPr txBox="1"/>
          <p:nvPr>
            <p:ph type="title"/>
          </p:nvPr>
        </p:nvSpPr>
        <p:spPr>
          <a:xfrm>
            <a:off x="1689081" y="138838"/>
            <a:ext cx="5766000" cy="377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3"/>
              </a:buClr>
              <a:buSzPts val="1100"/>
              <a:buFont typeface="Corbel"/>
              <a:buNone/>
            </a:pPr>
            <a:r>
              <a:rPr lang="en-GB">
                <a:solidFill>
                  <a:srgbClr val="2E75B5"/>
                </a:solidFill>
              </a:rPr>
              <a:t>Novice vs Competent Practitioner vs Expert</a:t>
            </a:r>
            <a:endParaRPr>
              <a:solidFill>
                <a:srgbClr val="2E75B5"/>
              </a:solidFill>
            </a:endParaRPr>
          </a:p>
          <a:p>
            <a:pPr indent="0" lvl="0" marL="0" rtl="0" algn="l">
              <a:lnSpc>
                <a:spcPct val="90000"/>
              </a:lnSpc>
              <a:spcBef>
                <a:spcPts val="0"/>
              </a:spcBef>
              <a:spcAft>
                <a:spcPts val="0"/>
              </a:spcAft>
              <a:buClr>
                <a:schemeClr val="accent1"/>
              </a:buClr>
              <a:buSzPts val="1100"/>
              <a:buFont typeface="Corbel"/>
              <a:buNone/>
            </a:pPr>
            <a:r>
              <a:t/>
            </a:r>
            <a:endParaRPr>
              <a:solidFill>
                <a:schemeClr val="accent3"/>
              </a:solidFill>
            </a:endParaRPr>
          </a:p>
          <a:p>
            <a:pPr indent="0" lvl="0" marL="0" rtl="0" algn="l">
              <a:lnSpc>
                <a:spcPct val="90000"/>
              </a:lnSpc>
              <a:spcBef>
                <a:spcPts val="0"/>
              </a:spcBef>
              <a:spcAft>
                <a:spcPts val="0"/>
              </a:spcAft>
              <a:buClr>
                <a:schemeClr val="accent1"/>
              </a:buClr>
              <a:buSzPts val="1100"/>
              <a:buFont typeface="Corbel"/>
              <a:buNone/>
            </a:pPr>
            <a:r>
              <a:t/>
            </a:r>
            <a:endParaRPr>
              <a:solidFill>
                <a:schemeClr val="accent3"/>
              </a:solidFill>
            </a:endParaRPr>
          </a:p>
        </p:txBody>
      </p:sp>
      <p:pic>
        <p:nvPicPr>
          <p:cNvPr id="660" name="Google Shape;660;p83"/>
          <p:cNvPicPr preferRelativeResize="0"/>
          <p:nvPr/>
        </p:nvPicPr>
        <p:blipFill rotWithShape="1">
          <a:blip r:embed="rId3">
            <a:alphaModFix/>
          </a:blip>
          <a:srcRect b="0" l="0" r="0" t="0"/>
          <a:stretch/>
        </p:blipFill>
        <p:spPr>
          <a:xfrm>
            <a:off x="584738" y="1610063"/>
            <a:ext cx="3001163" cy="2404275"/>
          </a:xfrm>
          <a:prstGeom prst="rect">
            <a:avLst/>
          </a:prstGeom>
          <a:noFill/>
          <a:ln>
            <a:noFill/>
          </a:ln>
        </p:spPr>
      </p:pic>
      <p:pic>
        <p:nvPicPr>
          <p:cNvPr id="661" name="Google Shape;661;p83"/>
          <p:cNvPicPr preferRelativeResize="0"/>
          <p:nvPr/>
        </p:nvPicPr>
        <p:blipFill rotWithShape="1">
          <a:blip r:embed="rId4">
            <a:alphaModFix/>
          </a:blip>
          <a:srcRect b="0" l="0" r="0" t="0"/>
          <a:stretch/>
        </p:blipFill>
        <p:spPr>
          <a:xfrm>
            <a:off x="4756800" y="1174086"/>
            <a:ext cx="3888807" cy="29799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6" name="Shape 666"/>
        <p:cNvGrpSpPr/>
        <p:nvPr/>
      </p:nvGrpSpPr>
      <p:grpSpPr>
        <a:xfrm>
          <a:off x="0" y="0"/>
          <a:ext cx="0" cy="0"/>
          <a:chOff x="0" y="0"/>
          <a:chExt cx="0" cy="0"/>
        </a:xfrm>
      </p:grpSpPr>
      <p:sp>
        <p:nvSpPr>
          <p:cNvPr id="667" name="Google Shape;667;p84"/>
          <p:cNvSpPr txBox="1"/>
          <p:nvPr>
            <p:ph type="title"/>
          </p:nvPr>
        </p:nvSpPr>
        <p:spPr>
          <a:xfrm>
            <a:off x="469575" y="294881"/>
            <a:ext cx="8268600" cy="377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F7F7F"/>
              </a:buClr>
              <a:buSzPts val="1100"/>
              <a:buFont typeface="Corbel"/>
              <a:buNone/>
            </a:pPr>
            <a:r>
              <a:rPr b="1" lang="en-GB">
                <a:solidFill>
                  <a:srgbClr val="7F7F7F"/>
                </a:solidFill>
              </a:rPr>
              <a:t>Mental model may be broken: three types of misconceptions</a:t>
            </a:r>
            <a:endParaRPr b="1">
              <a:solidFill>
                <a:srgbClr val="7F7F7F"/>
              </a:solidFill>
            </a:endParaRPr>
          </a:p>
          <a:p>
            <a:pPr indent="0" lvl="0" marL="0" rtl="0" algn="l">
              <a:lnSpc>
                <a:spcPct val="90000"/>
              </a:lnSpc>
              <a:spcBef>
                <a:spcPts val="0"/>
              </a:spcBef>
              <a:spcAft>
                <a:spcPts val="0"/>
              </a:spcAft>
              <a:buClr>
                <a:schemeClr val="accent1"/>
              </a:buClr>
              <a:buSzPts val="1100"/>
              <a:buFont typeface="Corbel"/>
              <a:buNone/>
            </a:pPr>
            <a:r>
              <a:t/>
            </a:r>
            <a:endParaRPr>
              <a:solidFill>
                <a:srgbClr val="7F7F7F"/>
              </a:solidFill>
            </a:endParaRPr>
          </a:p>
          <a:p>
            <a:pPr indent="0" lvl="0" marL="0" rtl="0" algn="l">
              <a:lnSpc>
                <a:spcPct val="90000"/>
              </a:lnSpc>
              <a:spcBef>
                <a:spcPts val="0"/>
              </a:spcBef>
              <a:spcAft>
                <a:spcPts val="0"/>
              </a:spcAft>
              <a:buClr>
                <a:schemeClr val="accent1"/>
              </a:buClr>
              <a:buSzPts val="1100"/>
              <a:buFont typeface="Corbel"/>
              <a:buNone/>
            </a:pPr>
            <a:r>
              <a:t/>
            </a:r>
            <a:endParaRPr>
              <a:solidFill>
                <a:srgbClr val="7F7F7F"/>
              </a:solidFill>
            </a:endParaRPr>
          </a:p>
          <a:p>
            <a:pPr indent="0" lvl="0" marL="0" rtl="0" algn="l">
              <a:lnSpc>
                <a:spcPct val="90000"/>
              </a:lnSpc>
              <a:spcBef>
                <a:spcPts val="0"/>
              </a:spcBef>
              <a:spcAft>
                <a:spcPts val="0"/>
              </a:spcAft>
              <a:buClr>
                <a:schemeClr val="accent1"/>
              </a:buClr>
              <a:buSzPts val="1100"/>
              <a:buFont typeface="Corbel"/>
              <a:buNone/>
            </a:pPr>
            <a:r>
              <a:t/>
            </a:r>
            <a:endParaRPr>
              <a:solidFill>
                <a:srgbClr val="7F7F7F"/>
              </a:solidFill>
            </a:endParaRPr>
          </a:p>
          <a:p>
            <a:pPr indent="0" lvl="0" marL="0" rtl="0" algn="l">
              <a:lnSpc>
                <a:spcPct val="90000"/>
              </a:lnSpc>
              <a:spcBef>
                <a:spcPts val="0"/>
              </a:spcBef>
              <a:spcAft>
                <a:spcPts val="0"/>
              </a:spcAft>
              <a:buClr>
                <a:schemeClr val="accent1"/>
              </a:buClr>
              <a:buSzPts val="1100"/>
              <a:buFont typeface="Corbel"/>
              <a:buNone/>
            </a:pPr>
            <a:r>
              <a:t/>
            </a:r>
            <a:endParaRPr>
              <a:solidFill>
                <a:srgbClr val="7F7F7F"/>
              </a:solidFill>
            </a:endParaRPr>
          </a:p>
        </p:txBody>
      </p:sp>
      <p:sp>
        <p:nvSpPr>
          <p:cNvPr id="668" name="Google Shape;668;p84"/>
          <p:cNvSpPr txBox="1"/>
          <p:nvPr>
            <p:ph idx="1" type="body"/>
          </p:nvPr>
        </p:nvSpPr>
        <p:spPr>
          <a:xfrm>
            <a:off x="518663" y="967331"/>
            <a:ext cx="4595700" cy="3025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400"/>
              </a:spcBef>
              <a:spcAft>
                <a:spcPts val="0"/>
              </a:spcAft>
              <a:buSzPts val="1800"/>
              <a:buNone/>
            </a:pPr>
            <a:r>
              <a:rPr b="1" lang="en-GB" sz="2300">
                <a:solidFill>
                  <a:schemeClr val="dk2"/>
                </a:solidFill>
              </a:rPr>
              <a:t>Simple factual errors</a:t>
            </a:r>
            <a:r>
              <a:rPr lang="en-GB" sz="2300"/>
              <a:t>: These are the easiest to correct.</a:t>
            </a:r>
            <a:endParaRPr sz="2300"/>
          </a:p>
          <a:p>
            <a:pPr indent="0" lvl="0" marL="0" rtl="0" algn="l">
              <a:lnSpc>
                <a:spcPct val="90000"/>
              </a:lnSpc>
              <a:spcBef>
                <a:spcPts val="500"/>
              </a:spcBef>
              <a:spcAft>
                <a:spcPts val="0"/>
              </a:spcAft>
              <a:buClr>
                <a:schemeClr val="dk1"/>
              </a:buClr>
              <a:buSzPts val="800"/>
              <a:buFont typeface="Arial"/>
              <a:buNone/>
            </a:pPr>
            <a:r>
              <a:t/>
            </a:r>
            <a:endParaRPr sz="2300"/>
          </a:p>
          <a:p>
            <a:pPr indent="0" lvl="0" marL="0" rtl="0" algn="l">
              <a:lnSpc>
                <a:spcPct val="90000"/>
              </a:lnSpc>
              <a:spcBef>
                <a:spcPts val="500"/>
              </a:spcBef>
              <a:spcAft>
                <a:spcPts val="0"/>
              </a:spcAft>
              <a:buSzPts val="1800"/>
              <a:buNone/>
            </a:pPr>
            <a:r>
              <a:rPr b="1" lang="en-GB" sz="2300">
                <a:solidFill>
                  <a:schemeClr val="dk2"/>
                </a:solidFill>
              </a:rPr>
              <a:t>Broken models</a:t>
            </a:r>
            <a:r>
              <a:rPr lang="en-GB" sz="2300"/>
              <a:t>: We can address these by having learners reason through examples to see contradictions.</a:t>
            </a:r>
            <a:endParaRPr sz="2300"/>
          </a:p>
          <a:p>
            <a:pPr indent="0" lvl="0" marL="0" rtl="0" algn="l">
              <a:lnSpc>
                <a:spcPct val="90000"/>
              </a:lnSpc>
              <a:spcBef>
                <a:spcPts val="500"/>
              </a:spcBef>
              <a:spcAft>
                <a:spcPts val="0"/>
              </a:spcAft>
              <a:buClr>
                <a:schemeClr val="dk1"/>
              </a:buClr>
              <a:buSzPts val="800"/>
              <a:buFont typeface="Arial"/>
              <a:buNone/>
            </a:pPr>
            <a:r>
              <a:t/>
            </a:r>
            <a:endParaRPr sz="2300"/>
          </a:p>
          <a:p>
            <a:pPr indent="0" lvl="0" marL="0" rtl="0" algn="l">
              <a:lnSpc>
                <a:spcPct val="90000"/>
              </a:lnSpc>
              <a:spcBef>
                <a:spcPts val="500"/>
              </a:spcBef>
              <a:spcAft>
                <a:spcPts val="0"/>
              </a:spcAft>
              <a:buClr>
                <a:schemeClr val="dk1"/>
              </a:buClr>
              <a:buSzPts val="800"/>
              <a:buFont typeface="Arial"/>
              <a:buNone/>
            </a:pPr>
            <a:r>
              <a:rPr b="1" lang="en-GB" sz="2300">
                <a:solidFill>
                  <a:schemeClr val="dk2"/>
                </a:solidFill>
              </a:rPr>
              <a:t>Fundamental beliefs</a:t>
            </a:r>
            <a:r>
              <a:rPr lang="en-GB" sz="2300"/>
              <a:t>: These beliefs are deeply connected to the learner’s social identity and are the hardest to change.</a:t>
            </a:r>
            <a:endParaRPr sz="2300"/>
          </a:p>
          <a:p>
            <a:pPr indent="0" lvl="0" marL="0" rtl="0" algn="l">
              <a:lnSpc>
                <a:spcPct val="90000"/>
              </a:lnSpc>
              <a:spcBef>
                <a:spcPts val="500"/>
              </a:spcBef>
              <a:spcAft>
                <a:spcPts val="0"/>
              </a:spcAft>
              <a:buClr>
                <a:schemeClr val="dk1"/>
              </a:buClr>
              <a:buSzPts val="800"/>
              <a:buFont typeface="Arial"/>
              <a:buNone/>
            </a:pPr>
            <a:r>
              <a:t/>
            </a:r>
            <a:endParaRPr sz="2300"/>
          </a:p>
          <a:p>
            <a:pPr indent="0" lvl="0" marL="0" rtl="0" algn="l">
              <a:lnSpc>
                <a:spcPct val="90000"/>
              </a:lnSpc>
              <a:spcBef>
                <a:spcPts val="500"/>
              </a:spcBef>
              <a:spcAft>
                <a:spcPts val="500"/>
              </a:spcAft>
              <a:buSzPts val="1800"/>
              <a:buNone/>
            </a:pPr>
            <a:r>
              <a:t/>
            </a:r>
            <a:endParaRPr sz="2300"/>
          </a:p>
        </p:txBody>
      </p:sp>
      <p:pic>
        <p:nvPicPr>
          <p:cNvPr id="669" name="Google Shape;669;p84"/>
          <p:cNvPicPr preferRelativeResize="0"/>
          <p:nvPr/>
        </p:nvPicPr>
        <p:blipFill rotWithShape="1">
          <a:blip r:embed="rId3">
            <a:alphaModFix/>
          </a:blip>
          <a:srcRect b="0" l="0" r="0" t="0"/>
          <a:stretch/>
        </p:blipFill>
        <p:spPr>
          <a:xfrm>
            <a:off x="4998319" y="2136488"/>
            <a:ext cx="3833587" cy="245004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85"/>
          <p:cNvSpPr txBox="1"/>
          <p:nvPr>
            <p:ph type="title"/>
          </p:nvPr>
        </p:nvSpPr>
        <p:spPr>
          <a:xfrm>
            <a:off x="908685" y="1903163"/>
            <a:ext cx="74238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1400"/>
              <a:buNone/>
            </a:pPr>
            <a:r>
              <a:rPr lang="en-GB" sz="3000">
                <a:latin typeface="Corbel"/>
                <a:ea typeface="Corbel"/>
                <a:cs typeface="Corbel"/>
                <a:sym typeface="Corbel"/>
              </a:rPr>
              <a:t>How can we take advantage of these models?</a:t>
            </a:r>
            <a:endParaRPr/>
          </a:p>
        </p:txBody>
      </p:sp>
      <p:sp>
        <p:nvSpPr>
          <p:cNvPr id="675" name="Google Shape;675;p85"/>
          <p:cNvSpPr txBox="1"/>
          <p:nvPr/>
        </p:nvSpPr>
        <p:spPr>
          <a:xfrm>
            <a:off x="2064150" y="540769"/>
            <a:ext cx="5015700" cy="5079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18B383"/>
                </a:solidFill>
                <a:highlight>
                  <a:srgbClr val="FFFFFF"/>
                </a:highlight>
                <a:latin typeface="Corbel"/>
                <a:ea typeface="Corbel"/>
                <a:cs typeface="Corbel"/>
                <a:sym typeface="Corbel"/>
              </a:rPr>
              <a:t>Implications for classroom teaching</a:t>
            </a:r>
            <a:endParaRPr b="0" i="0" sz="2400" u="none" cap="none" strike="noStrike">
              <a:solidFill>
                <a:srgbClr val="000000"/>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0" name="Shape 680"/>
        <p:cNvGrpSpPr/>
        <p:nvPr/>
      </p:nvGrpSpPr>
      <p:grpSpPr>
        <a:xfrm>
          <a:off x="0" y="0"/>
          <a:ext cx="0" cy="0"/>
          <a:chOff x="0" y="0"/>
          <a:chExt cx="0" cy="0"/>
        </a:xfrm>
      </p:grpSpPr>
      <p:sp>
        <p:nvSpPr>
          <p:cNvPr id="681" name="Google Shape;681;p86"/>
          <p:cNvSpPr txBox="1"/>
          <p:nvPr/>
        </p:nvSpPr>
        <p:spPr>
          <a:xfrm>
            <a:off x="635507" y="1083329"/>
            <a:ext cx="7872900" cy="3676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300"/>
              <a:buFont typeface="Arial"/>
              <a:buNone/>
            </a:pPr>
            <a:r>
              <a:rPr b="1" i="0" lang="en-GB" sz="2300" u="none" cap="none" strike="noStrike">
                <a:solidFill>
                  <a:srgbClr val="000000"/>
                </a:solidFill>
                <a:latin typeface="Corbel"/>
                <a:ea typeface="Corbel"/>
                <a:cs typeface="Corbel"/>
                <a:sym typeface="Corbel"/>
              </a:rPr>
              <a:t>It is not only a matter of knowledge</a:t>
            </a:r>
            <a:r>
              <a:rPr b="0" i="0" lang="en-GB" sz="2300" u="none" cap="none" strike="noStrike">
                <a:solidFill>
                  <a:srgbClr val="000000"/>
                </a:solidFill>
                <a:latin typeface="Corbel"/>
                <a:ea typeface="Corbel"/>
                <a:cs typeface="Corbel"/>
                <a:sym typeface="Corbel"/>
              </a:rPr>
              <a:t> (= concepts &amp; facts)</a:t>
            </a:r>
            <a:endParaRPr b="0" i="0" sz="2300" u="none" cap="none" strike="noStrike">
              <a:solidFill>
                <a:srgbClr val="000000"/>
              </a:solidFill>
              <a:latin typeface="Corbel"/>
              <a:ea typeface="Corbel"/>
              <a:cs typeface="Corbel"/>
              <a:sym typeface="Corbel"/>
            </a:endParaRPr>
          </a:p>
          <a:p>
            <a:pPr indent="-311150" lvl="0" marL="342900" marR="0" rtl="0" algn="l">
              <a:lnSpc>
                <a:spcPct val="115000"/>
              </a:lnSpc>
              <a:spcBef>
                <a:spcPts val="800"/>
              </a:spcBef>
              <a:spcAft>
                <a:spcPts val="0"/>
              </a:spcAft>
              <a:buClr>
                <a:srgbClr val="000000"/>
              </a:buClr>
              <a:buSzPts val="2300"/>
              <a:buFont typeface="Corbel"/>
              <a:buChar char="-"/>
            </a:pPr>
            <a:r>
              <a:rPr b="0" i="0" lang="en-GB" sz="2300" u="none" cap="none" strike="noStrike">
                <a:solidFill>
                  <a:srgbClr val="000000"/>
                </a:solidFill>
                <a:latin typeface="Corbel"/>
                <a:ea typeface="Corbel"/>
                <a:cs typeface="Corbel"/>
                <a:sym typeface="Corbel"/>
              </a:rPr>
              <a:t>Having structure is key</a:t>
            </a:r>
            <a:endParaRPr b="0" i="0" sz="2300" u="none" cap="none" strike="noStrike">
              <a:solidFill>
                <a:srgbClr val="000000"/>
              </a:solidFill>
              <a:latin typeface="Corbel"/>
              <a:ea typeface="Corbel"/>
              <a:cs typeface="Corbel"/>
              <a:sym typeface="Corbel"/>
            </a:endParaRPr>
          </a:p>
          <a:p>
            <a:pPr indent="-311150" lvl="0" marL="342900" marR="0" rtl="0" algn="l">
              <a:lnSpc>
                <a:spcPct val="115000"/>
              </a:lnSpc>
              <a:spcBef>
                <a:spcPts val="0"/>
              </a:spcBef>
              <a:spcAft>
                <a:spcPts val="0"/>
              </a:spcAft>
              <a:buClr>
                <a:schemeClr val="dk1"/>
              </a:buClr>
              <a:buSzPts val="2300"/>
              <a:buFont typeface="Arial"/>
              <a:buChar char="-"/>
            </a:pPr>
            <a:r>
              <a:rPr b="0" i="0" lang="en-GB" sz="2300" u="none" cap="none" strike="noStrike">
                <a:solidFill>
                  <a:schemeClr val="dk1"/>
                </a:solidFill>
                <a:latin typeface="Corbel"/>
                <a:ea typeface="Corbel"/>
                <a:cs typeface="Corbel"/>
                <a:sym typeface="Corbel"/>
              </a:rPr>
              <a:t>Help </a:t>
            </a:r>
            <a:r>
              <a:rPr b="1" i="0" lang="en-GB" sz="2300" u="none" cap="none" strike="noStrike">
                <a:solidFill>
                  <a:schemeClr val="dk1"/>
                </a:solidFill>
                <a:latin typeface="Corbel"/>
                <a:ea typeface="Corbel"/>
                <a:cs typeface="Corbel"/>
                <a:sym typeface="Corbel"/>
              </a:rPr>
              <a:t>novices</a:t>
            </a:r>
            <a:r>
              <a:rPr b="0" i="0" lang="en-GB" sz="2300" u="none" cap="none" strike="noStrike">
                <a:solidFill>
                  <a:schemeClr val="dk1"/>
                </a:solidFill>
                <a:latin typeface="Corbel"/>
                <a:ea typeface="Corbel"/>
                <a:cs typeface="Corbel"/>
                <a:sym typeface="Corbel"/>
              </a:rPr>
              <a:t> build a mental model (structure)</a:t>
            </a:r>
            <a:endParaRPr b="0" i="0" sz="2300" u="none" cap="none" strike="noStrike">
              <a:solidFill>
                <a:schemeClr val="dk1"/>
              </a:solidFill>
              <a:latin typeface="Corbel"/>
              <a:ea typeface="Corbel"/>
              <a:cs typeface="Corbel"/>
              <a:sym typeface="Corbel"/>
            </a:endParaRPr>
          </a:p>
          <a:p>
            <a:pPr indent="-311150" lvl="0" marL="342900" marR="0" rtl="0" algn="l">
              <a:lnSpc>
                <a:spcPct val="115000"/>
              </a:lnSpc>
              <a:spcBef>
                <a:spcPts val="0"/>
              </a:spcBef>
              <a:spcAft>
                <a:spcPts val="0"/>
              </a:spcAft>
              <a:buClr>
                <a:schemeClr val="dk1"/>
              </a:buClr>
              <a:buSzPts val="2300"/>
              <a:buFont typeface="Corbel"/>
              <a:buChar char="-"/>
            </a:pPr>
            <a:r>
              <a:rPr b="0" i="0" lang="en-GB" sz="2300" u="none" cap="none" strike="noStrike">
                <a:solidFill>
                  <a:schemeClr val="dk1"/>
                </a:solidFill>
                <a:latin typeface="Corbel"/>
                <a:ea typeface="Corbel"/>
                <a:cs typeface="Corbel"/>
                <a:sym typeface="Corbel"/>
              </a:rPr>
              <a:t>Help learners both add concepts &amp; make connections</a:t>
            </a:r>
            <a:endParaRPr b="0" i="0" sz="2300" u="none" cap="none" strike="noStrike">
              <a:solidFill>
                <a:schemeClr val="dk1"/>
              </a:solidFill>
              <a:latin typeface="Corbel"/>
              <a:ea typeface="Corbel"/>
              <a:cs typeface="Corbel"/>
              <a:sym typeface="Corbel"/>
            </a:endParaRPr>
          </a:p>
          <a:p>
            <a:pPr indent="-311150" lvl="0" marL="342900" marR="0" rtl="0" algn="l">
              <a:lnSpc>
                <a:spcPct val="115000"/>
              </a:lnSpc>
              <a:spcBef>
                <a:spcPts val="0"/>
              </a:spcBef>
              <a:spcAft>
                <a:spcPts val="0"/>
              </a:spcAft>
              <a:buClr>
                <a:srgbClr val="000000"/>
              </a:buClr>
              <a:buSzPts val="2300"/>
              <a:buFont typeface="Corbel"/>
              <a:buChar char="-"/>
            </a:pPr>
            <a:r>
              <a:rPr b="1" i="0" lang="en-GB" sz="2300" u="none" cap="none" strike="noStrike">
                <a:solidFill>
                  <a:schemeClr val="dk1"/>
                </a:solidFill>
                <a:latin typeface="Corbel"/>
                <a:ea typeface="Corbel"/>
                <a:cs typeface="Corbel"/>
                <a:sym typeface="Corbel"/>
              </a:rPr>
              <a:t>Experts</a:t>
            </a:r>
            <a:r>
              <a:rPr b="0" i="0" lang="en-GB" sz="2300" u="none" cap="none" strike="noStrike">
                <a:solidFill>
                  <a:schemeClr val="dk1"/>
                </a:solidFill>
                <a:latin typeface="Corbel"/>
                <a:ea typeface="Corbel"/>
                <a:cs typeface="Corbel"/>
                <a:sym typeface="Corbel"/>
              </a:rPr>
              <a:t> can jump directly from a problem to its solution because there is a direct link between the two in their mind</a:t>
            </a:r>
            <a:endParaRPr b="0" i="0" sz="2300" u="none" cap="none" strike="noStrike">
              <a:solidFill>
                <a:schemeClr val="dk1"/>
              </a:solidFill>
              <a:latin typeface="Corbel"/>
              <a:ea typeface="Corbel"/>
              <a:cs typeface="Corbel"/>
              <a:sym typeface="Corbel"/>
            </a:endParaRPr>
          </a:p>
          <a:p>
            <a:pPr indent="-311150" lvl="0" marL="342900" marR="0" rtl="0" algn="l">
              <a:lnSpc>
                <a:spcPct val="115000"/>
              </a:lnSpc>
              <a:spcBef>
                <a:spcPts val="0"/>
              </a:spcBef>
              <a:spcAft>
                <a:spcPts val="0"/>
              </a:spcAft>
              <a:buClr>
                <a:srgbClr val="000000"/>
              </a:buClr>
              <a:buSzPts val="2300"/>
              <a:buFont typeface="Corbel"/>
              <a:buChar char="-"/>
            </a:pPr>
            <a:r>
              <a:rPr b="0" i="0" lang="en-GB" sz="2300" u="none" cap="none" strike="noStrike">
                <a:solidFill>
                  <a:schemeClr val="dk1"/>
                </a:solidFill>
                <a:latin typeface="Corbel"/>
                <a:ea typeface="Corbel"/>
                <a:cs typeface="Corbel"/>
                <a:sym typeface="Corbel"/>
              </a:rPr>
              <a:t>Be aware of the limitations of expertise (</a:t>
            </a:r>
            <a:r>
              <a:rPr b="1" i="0" lang="en-GB" sz="2300" u="none" cap="none" strike="noStrike">
                <a:solidFill>
                  <a:schemeClr val="dk1"/>
                </a:solidFill>
                <a:latin typeface="Corbel"/>
                <a:ea typeface="Corbel"/>
                <a:cs typeface="Corbel"/>
                <a:sym typeface="Corbel"/>
              </a:rPr>
              <a:t>expert blind spot</a:t>
            </a:r>
            <a:r>
              <a:rPr b="0" i="0" lang="en-GB" sz="2300" u="none" cap="none" strike="noStrike">
                <a:solidFill>
                  <a:schemeClr val="dk1"/>
                </a:solidFill>
                <a:latin typeface="Corbel"/>
                <a:ea typeface="Corbel"/>
                <a:cs typeface="Corbel"/>
                <a:sym typeface="Corbel"/>
              </a:rPr>
              <a:t>)</a:t>
            </a:r>
            <a:endParaRPr b="0" i="0" sz="2300" u="none" cap="none" strike="noStrike">
              <a:solidFill>
                <a:srgbClr val="000000"/>
              </a:solidFill>
              <a:latin typeface="Corbel"/>
              <a:ea typeface="Corbel"/>
              <a:cs typeface="Corbel"/>
              <a:sym typeface="Corbel"/>
            </a:endParaRPr>
          </a:p>
          <a:p>
            <a:pPr indent="0" lvl="0" marL="34290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Corbel"/>
              <a:ea typeface="Corbel"/>
              <a:cs typeface="Corbel"/>
              <a:sym typeface="Corbel"/>
            </a:endParaRPr>
          </a:p>
          <a:p>
            <a:pPr indent="0" lvl="0" marL="342900" marR="0" rtl="0" algn="l">
              <a:lnSpc>
                <a:spcPct val="100000"/>
              </a:lnSpc>
              <a:spcBef>
                <a:spcPts val="0"/>
              </a:spcBef>
              <a:spcAft>
                <a:spcPts val="0"/>
              </a:spcAft>
              <a:buClr>
                <a:srgbClr val="000000"/>
              </a:buClr>
              <a:buSzPts val="1100"/>
              <a:buFont typeface="Arial"/>
              <a:buNone/>
            </a:pPr>
            <a:r>
              <a:t/>
            </a:r>
            <a:endParaRPr b="0" i="0" sz="2300" u="none" cap="none" strike="noStrike">
              <a:solidFill>
                <a:srgbClr val="000000"/>
              </a:solidFill>
              <a:latin typeface="Corbel"/>
              <a:ea typeface="Corbel"/>
              <a:cs typeface="Corbel"/>
              <a:sym typeface="Corbe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6" name="Shape 686"/>
        <p:cNvGrpSpPr/>
        <p:nvPr/>
      </p:nvGrpSpPr>
      <p:grpSpPr>
        <a:xfrm>
          <a:off x="0" y="0"/>
          <a:ext cx="0" cy="0"/>
          <a:chOff x="0" y="0"/>
          <a:chExt cx="0" cy="0"/>
        </a:xfrm>
      </p:grpSpPr>
      <p:sp>
        <p:nvSpPr>
          <p:cNvPr id="687" name="Google Shape;687;p87"/>
          <p:cNvSpPr txBox="1"/>
          <p:nvPr/>
        </p:nvSpPr>
        <p:spPr>
          <a:xfrm>
            <a:off x="635507" y="1083329"/>
            <a:ext cx="7872900" cy="208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orbel"/>
                <a:ea typeface="Corbel"/>
                <a:cs typeface="Corbel"/>
                <a:sym typeface="Corbel"/>
              </a:rPr>
              <a:t>When a mental model exists, a good teacher will : </a:t>
            </a:r>
            <a:endParaRPr b="1" i="0" sz="11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orbel"/>
                <a:ea typeface="Corbel"/>
                <a:cs typeface="Corbel"/>
                <a:sym typeface="Corbel"/>
              </a:rPr>
              <a:t>	- Verify it is correct and remediate any misconception (broken model)</a:t>
            </a:r>
            <a:endParaRPr b="0" i="0" sz="11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orbel"/>
                <a:ea typeface="Corbel"/>
                <a:cs typeface="Corbel"/>
                <a:sym typeface="Corbel"/>
              </a:rPr>
              <a:t>	-  If it is a good model, it must be augmented with new 	  	    facts and new connections</a:t>
            </a:r>
            <a:endParaRPr b="0" i="0" sz="2400" u="none" cap="none" strike="noStrike">
              <a:solidFill>
                <a:srgbClr val="000000"/>
              </a:solidFill>
              <a:latin typeface="Corbel"/>
              <a:ea typeface="Corbel"/>
              <a:cs typeface="Corbel"/>
              <a:sym typeface="Corbel"/>
            </a:endParaRPr>
          </a:p>
          <a:p>
            <a:pPr indent="0" lvl="0" marL="3429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1" name="Shape 691"/>
        <p:cNvGrpSpPr/>
        <p:nvPr/>
      </p:nvGrpSpPr>
      <p:grpSpPr>
        <a:xfrm>
          <a:off x="0" y="0"/>
          <a:ext cx="0" cy="0"/>
          <a:chOff x="0" y="0"/>
          <a:chExt cx="0" cy="0"/>
        </a:xfrm>
      </p:grpSpPr>
      <p:sp>
        <p:nvSpPr>
          <p:cNvPr id="692" name="Google Shape;692;p88"/>
          <p:cNvSpPr txBox="1"/>
          <p:nvPr>
            <p:ph type="title"/>
          </p:nvPr>
        </p:nvSpPr>
        <p:spPr>
          <a:xfrm>
            <a:off x="311700" y="151153"/>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3300">
                <a:solidFill>
                  <a:srgbClr val="002060"/>
                </a:solidFill>
                <a:latin typeface="Corbel"/>
                <a:ea typeface="Corbel"/>
                <a:cs typeface="Corbel"/>
                <a:sym typeface="Corbel"/>
              </a:rPr>
              <a:t>Conclusions</a:t>
            </a:r>
            <a:endParaRPr/>
          </a:p>
        </p:txBody>
      </p:sp>
      <p:graphicFrame>
        <p:nvGraphicFramePr>
          <p:cNvPr id="693" name="Google Shape;693;p88"/>
          <p:cNvGraphicFramePr/>
          <p:nvPr/>
        </p:nvGraphicFramePr>
        <p:xfrm>
          <a:off x="466005" y="899795"/>
          <a:ext cx="3000000" cy="3000000"/>
        </p:xfrm>
        <a:graphic>
          <a:graphicData uri="http://schemas.openxmlformats.org/drawingml/2006/table">
            <a:tbl>
              <a:tblPr>
                <a:noFill/>
                <a:tableStyleId>{299B4836-B32C-4D0F-BDA9-C8FC7018C2A2}</a:tableStyleId>
              </a:tblPr>
              <a:tblGrid>
                <a:gridCol w="3222275"/>
                <a:gridCol w="5298250"/>
              </a:tblGrid>
              <a:tr h="615150">
                <a:tc>
                  <a:txBody>
                    <a:bodyPr/>
                    <a:lstStyle/>
                    <a:p>
                      <a:pPr indent="0" lvl="0" marL="0" marR="0" rtl="0" algn="l">
                        <a:lnSpc>
                          <a:spcPct val="100000"/>
                        </a:lnSpc>
                        <a:spcBef>
                          <a:spcPts val="0"/>
                        </a:spcBef>
                        <a:spcAft>
                          <a:spcPts val="0"/>
                        </a:spcAft>
                        <a:buClr>
                          <a:srgbClr val="000000"/>
                        </a:buClr>
                        <a:buSzPts val="2400"/>
                        <a:buFont typeface="Arial"/>
                        <a:buNone/>
                      </a:pPr>
                      <a:r>
                        <a:rPr b="1" lang="en-GB" sz="2400" u="none" cap="none" strike="noStrike">
                          <a:latin typeface="Corbel"/>
                          <a:ea typeface="Corbel"/>
                          <a:cs typeface="Corbel"/>
                          <a:sym typeface="Corbel"/>
                        </a:rPr>
                        <a:t>Model</a:t>
                      </a:r>
                      <a:endParaRPr sz="11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2400"/>
                        <a:buFont typeface="Arial"/>
                        <a:buNone/>
                      </a:pPr>
                      <a:r>
                        <a:rPr b="1" lang="en-GB" sz="2400" u="none" cap="none" strike="noStrike">
                          <a:latin typeface="Corbel"/>
                          <a:ea typeface="Corbel"/>
                          <a:cs typeface="Corbel"/>
                          <a:sym typeface="Corbel"/>
                        </a:rPr>
                        <a:t>How it can support learning</a:t>
                      </a:r>
                      <a:endParaRPr sz="1100" u="none" cap="none" strike="noStrike"/>
                    </a:p>
                  </a:txBody>
                  <a:tcPr marT="34300" marB="34300" marR="68600" marL="68600"/>
                </a:tc>
              </a:tr>
              <a:tr h="615150">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latin typeface="Corbel"/>
                          <a:ea typeface="Corbel"/>
                          <a:cs typeface="Corbel"/>
                          <a:sym typeface="Corbel"/>
                        </a:rPr>
                        <a:t>Bloom’s Taxonomy </a:t>
                      </a:r>
                      <a:endParaRPr sz="2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latin typeface="Corbel"/>
                          <a:ea typeface="Corbel"/>
                          <a:cs typeface="Corbel"/>
                          <a:sym typeface="Corbel"/>
                        </a:rPr>
                        <a:t>Learning outcomes, instructional design, assessment</a:t>
                      </a:r>
                      <a:endParaRPr sz="2400" u="none" cap="none" strike="noStrike"/>
                    </a:p>
                  </a:txBody>
                  <a:tcPr marT="34300" marB="34300" marR="68600" marL="68600"/>
                </a:tc>
              </a:tr>
              <a:tr h="615150">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latin typeface="Corbel"/>
                          <a:ea typeface="Corbel"/>
                          <a:cs typeface="Corbel"/>
                          <a:sym typeface="Corbel"/>
                        </a:rPr>
                        <a:t>Mental model</a:t>
                      </a:r>
                      <a:endParaRPr sz="2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latin typeface="Corbel"/>
                          <a:ea typeface="Corbel"/>
                          <a:cs typeface="Corbel"/>
                          <a:sym typeface="Corbel"/>
                        </a:rPr>
                        <a:t>Help learners to build and enrich them</a:t>
                      </a:r>
                      <a:endParaRPr sz="2400" u="none" cap="none" strike="noStrike"/>
                    </a:p>
                  </a:txBody>
                  <a:tcPr marT="34300" marB="34300" marR="68600" marL="68600"/>
                </a:tc>
              </a:tr>
              <a:tr h="615150">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latin typeface="Corbel"/>
                          <a:ea typeface="Corbel"/>
                          <a:cs typeface="Corbel"/>
                          <a:sym typeface="Corbel"/>
                        </a:rPr>
                        <a:t>Dreyfus model for skill acquisition</a:t>
                      </a:r>
                      <a:endParaRPr sz="2400" u="none" cap="none" strike="noStrike"/>
                    </a:p>
                  </a:txBody>
                  <a:tcPr marT="34300" marB="34300" marR="68600" marL="68600"/>
                </a:tc>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latin typeface="Corbel"/>
                          <a:ea typeface="Corbel"/>
                          <a:cs typeface="Corbel"/>
                          <a:sym typeface="Corbel"/>
                        </a:rPr>
                        <a:t>Differences between novices and experts. Expert blind spot</a:t>
                      </a:r>
                      <a:endParaRPr sz="2400" u="none" cap="none" strike="noStrike"/>
                    </a:p>
                  </a:txBody>
                  <a:tcPr marT="34300" marB="34300" marR="68600" marL="6860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7" name="Shape 697"/>
        <p:cNvGrpSpPr/>
        <p:nvPr/>
      </p:nvGrpSpPr>
      <p:grpSpPr>
        <a:xfrm>
          <a:off x="0" y="0"/>
          <a:ext cx="0" cy="0"/>
          <a:chOff x="0" y="0"/>
          <a:chExt cx="0" cy="0"/>
        </a:xfrm>
      </p:grpSpPr>
      <p:sp>
        <p:nvSpPr>
          <p:cNvPr id="698" name="Google Shape;698;p89"/>
          <p:cNvSpPr txBox="1"/>
          <p:nvPr>
            <p:ph idx="1" type="body"/>
          </p:nvPr>
        </p:nvSpPr>
        <p:spPr>
          <a:xfrm>
            <a:off x="709439" y="1100629"/>
            <a:ext cx="8153400" cy="1340700"/>
          </a:xfrm>
          <a:prstGeom prst="rect">
            <a:avLst/>
          </a:prstGeom>
          <a:noFill/>
          <a:ln>
            <a:noFill/>
          </a:ln>
        </p:spPr>
        <p:txBody>
          <a:bodyPr anchorCtr="0" anchor="t" bIns="0" lIns="0" spcFirstLastPara="1" rIns="0" wrap="square" tIns="0">
            <a:noAutofit/>
          </a:bodyPr>
          <a:lstStyle/>
          <a:p>
            <a:pPr indent="0" lvl="0" marL="63500" rtl="0" algn="l">
              <a:lnSpc>
                <a:spcPct val="90000"/>
              </a:lnSpc>
              <a:spcBef>
                <a:spcPts val="400"/>
              </a:spcBef>
              <a:spcAft>
                <a:spcPts val="0"/>
              </a:spcAft>
              <a:buSzPts val="1800"/>
              <a:buNone/>
            </a:pPr>
            <a:r>
              <a:rPr b="1" lang="en-GB" sz="3000"/>
              <a:t>There is no universal theory of learning</a:t>
            </a:r>
            <a:r>
              <a:rPr lang="en-GB" sz="3000"/>
              <a:t>, but </a:t>
            </a:r>
            <a:r>
              <a:rPr b="1" lang="en-GB" sz="3000"/>
              <a:t>evidence-based*</a:t>
            </a:r>
            <a:r>
              <a:rPr lang="en-GB" sz="3000"/>
              <a:t> research results that support learning principles recognized and applied today</a:t>
            </a:r>
            <a:endParaRPr/>
          </a:p>
          <a:p>
            <a:pPr indent="-165100" lvl="0" marL="342900" marR="0" rtl="0" algn="l">
              <a:lnSpc>
                <a:spcPct val="90000"/>
              </a:lnSpc>
              <a:spcBef>
                <a:spcPts val="400"/>
              </a:spcBef>
              <a:spcAft>
                <a:spcPts val="0"/>
              </a:spcAft>
              <a:buClr>
                <a:schemeClr val="accent1"/>
              </a:buClr>
              <a:buSzPts val="1800"/>
              <a:buFont typeface="Corbel"/>
              <a:buNone/>
            </a:pPr>
            <a:r>
              <a:t/>
            </a:r>
            <a:endParaRPr sz="3000"/>
          </a:p>
          <a:p>
            <a:pPr indent="-165100" lvl="0" marL="342900" marR="0" rtl="0" algn="l">
              <a:lnSpc>
                <a:spcPct val="90000"/>
              </a:lnSpc>
              <a:spcBef>
                <a:spcPts val="400"/>
              </a:spcBef>
              <a:spcAft>
                <a:spcPts val="0"/>
              </a:spcAft>
              <a:buClr>
                <a:schemeClr val="accent1"/>
              </a:buClr>
              <a:buSzPts val="1800"/>
              <a:buFont typeface="Corbel"/>
              <a:buNone/>
            </a:pPr>
            <a:r>
              <a:t/>
            </a:r>
            <a:endParaRPr sz="3000"/>
          </a:p>
        </p:txBody>
      </p:sp>
      <p:sp>
        <p:nvSpPr>
          <p:cNvPr id="699" name="Google Shape;699;p89"/>
          <p:cNvSpPr/>
          <p:nvPr/>
        </p:nvSpPr>
        <p:spPr>
          <a:xfrm>
            <a:off x="274969" y="2797275"/>
            <a:ext cx="8732100" cy="14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rPr b="1" i="0" lang="en-GB" sz="2700" u="none" cap="none" strike="noStrike">
                <a:solidFill>
                  <a:srgbClr val="000000"/>
                </a:solidFill>
                <a:latin typeface="Corbel"/>
                <a:ea typeface="Corbel"/>
                <a:cs typeface="Corbel"/>
                <a:sym typeface="Corbel"/>
              </a:rPr>
              <a:t>*</a:t>
            </a:r>
            <a:r>
              <a:rPr b="1" i="1" lang="en-GB" sz="2400" u="none" cap="none" strike="noStrike">
                <a:solidFill>
                  <a:srgbClr val="000000"/>
                </a:solidFill>
                <a:latin typeface="Corbel"/>
                <a:ea typeface="Corbel"/>
                <a:cs typeface="Corbel"/>
                <a:sym typeface="Corbel"/>
              </a:rPr>
              <a:t>Evidence-based</a:t>
            </a:r>
            <a:r>
              <a:rPr b="0" i="1" lang="en-GB" sz="2400" u="none" cap="none" strike="noStrike">
                <a:solidFill>
                  <a:srgbClr val="000000"/>
                </a:solidFill>
                <a:latin typeface="Corbel"/>
                <a:ea typeface="Corbel"/>
                <a:cs typeface="Corbel"/>
                <a:sym typeface="Corbel"/>
              </a:rPr>
              <a:t>: an approach that emphasizes the practical applications of the results of the best research available at the moment</a:t>
            </a:r>
            <a:endParaRPr b="0" i="1" sz="2400" u="none" cap="none" strike="noStrike">
              <a:solidFill>
                <a:srgbClr val="000000"/>
              </a:solidFill>
              <a:latin typeface="Corbel"/>
              <a:ea typeface="Corbel"/>
              <a:cs typeface="Corbel"/>
              <a:sym typeface="Corbe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0"/>
          <p:cNvSpPr txBox="1"/>
          <p:nvPr>
            <p:ph type="title"/>
          </p:nvPr>
        </p:nvSpPr>
        <p:spPr>
          <a:xfrm>
            <a:off x="204100" y="445025"/>
            <a:ext cx="8735700" cy="5727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You’ve got some training to do. </a:t>
            </a:r>
            <a:r>
              <a:rPr lang="en-GB">
                <a:solidFill>
                  <a:srgbClr val="EF8600"/>
                </a:solidFill>
              </a:rPr>
              <a:t>Now… Meet </a:t>
            </a:r>
            <a:r>
              <a:rPr b="1" lang="en-GB">
                <a:solidFill>
                  <a:srgbClr val="EF8600"/>
                </a:solidFill>
              </a:rPr>
              <a:t>your audience</a:t>
            </a:r>
            <a:endParaRPr b="1">
              <a:solidFill>
                <a:srgbClr val="EF8600"/>
              </a:solidFill>
            </a:endParaRPr>
          </a:p>
        </p:txBody>
      </p:sp>
      <p:sp>
        <p:nvSpPr>
          <p:cNvPr id="705" name="Google Shape;705;p90"/>
          <p:cNvSpPr txBox="1"/>
          <p:nvPr>
            <p:ph idx="1" type="body"/>
          </p:nvPr>
        </p:nvSpPr>
        <p:spPr>
          <a:xfrm>
            <a:off x="311700" y="1152475"/>
            <a:ext cx="8520600" cy="34164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pic>
        <p:nvPicPr>
          <p:cNvPr id="706" name="Google Shape;706;p90"/>
          <p:cNvPicPr preferRelativeResize="0"/>
          <p:nvPr/>
        </p:nvPicPr>
        <p:blipFill>
          <a:blip r:embed="rId3">
            <a:alphaModFix/>
          </a:blip>
          <a:stretch>
            <a:fillRect/>
          </a:stretch>
        </p:blipFill>
        <p:spPr>
          <a:xfrm>
            <a:off x="3027600" y="1224650"/>
            <a:ext cx="3088800" cy="3088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91"/>
          <p:cNvSpPr txBox="1"/>
          <p:nvPr>
            <p:ph idx="1" type="body"/>
          </p:nvPr>
        </p:nvSpPr>
        <p:spPr>
          <a:xfrm>
            <a:off x="6443663" y="870347"/>
            <a:ext cx="2700600" cy="12588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200"/>
              </a:spcBef>
              <a:spcAft>
                <a:spcPts val="0"/>
              </a:spcAft>
              <a:buSzPts val="1200"/>
              <a:buFont typeface="Libre Franklin"/>
              <a:buNone/>
            </a:pPr>
            <a:r>
              <a:rPr lang="en-GB" sz="1800"/>
              <a:t>What do they know already?</a:t>
            </a:r>
            <a:endParaRPr/>
          </a:p>
        </p:txBody>
      </p:sp>
      <p:sp>
        <p:nvSpPr>
          <p:cNvPr id="712" name="Google Shape;712;p91"/>
          <p:cNvSpPr txBox="1"/>
          <p:nvPr>
            <p:ph idx="2" type="body"/>
          </p:nvPr>
        </p:nvSpPr>
        <p:spPr>
          <a:xfrm>
            <a:off x="6443663" y="2135557"/>
            <a:ext cx="2700600" cy="1236600"/>
          </a:xfrm>
          <a:prstGeom prst="rect">
            <a:avLst/>
          </a:prstGeom>
          <a:solidFill>
            <a:schemeClr val="dk2"/>
          </a:solidFill>
          <a:ln>
            <a:noFill/>
          </a:ln>
        </p:spPr>
        <p:txBody>
          <a:bodyPr anchorCtr="0" anchor="ctr" bIns="0" lIns="0" spcFirstLastPara="1" rIns="0" wrap="square" tIns="0">
            <a:noAutofit/>
          </a:bodyPr>
          <a:lstStyle/>
          <a:p>
            <a:pPr indent="0" lvl="0" marL="0" rtl="0" algn="ctr">
              <a:lnSpc>
                <a:spcPct val="100000"/>
              </a:lnSpc>
              <a:spcBef>
                <a:spcPts val="200"/>
              </a:spcBef>
              <a:spcAft>
                <a:spcPts val="0"/>
              </a:spcAft>
              <a:buSzPts val="1200"/>
              <a:buFont typeface="Libre Franklin"/>
              <a:buNone/>
            </a:pPr>
            <a:r>
              <a:rPr lang="en-GB" sz="1800"/>
              <a:t>Why do they need to know?</a:t>
            </a:r>
            <a:endParaRPr/>
          </a:p>
        </p:txBody>
      </p:sp>
      <p:sp>
        <p:nvSpPr>
          <p:cNvPr id="713" name="Google Shape;713;p91"/>
          <p:cNvSpPr txBox="1"/>
          <p:nvPr>
            <p:ph idx="3" type="body"/>
          </p:nvPr>
        </p:nvSpPr>
        <p:spPr>
          <a:xfrm>
            <a:off x="6443663" y="3378568"/>
            <a:ext cx="2700600" cy="1245900"/>
          </a:xfrm>
          <a:prstGeom prst="rect">
            <a:avLst/>
          </a:prstGeom>
          <a:solidFill>
            <a:schemeClr val="accent1"/>
          </a:solidFill>
          <a:ln>
            <a:noFill/>
          </a:ln>
        </p:spPr>
        <p:txBody>
          <a:bodyPr anchorCtr="0" anchor="ctr" bIns="0" lIns="0" spcFirstLastPara="1" rIns="0" wrap="square" tIns="0">
            <a:noAutofit/>
          </a:bodyPr>
          <a:lstStyle/>
          <a:p>
            <a:pPr indent="-76200" lvl="0" marL="0" rtl="0" algn="ctr">
              <a:lnSpc>
                <a:spcPct val="100000"/>
              </a:lnSpc>
              <a:spcBef>
                <a:spcPts val="200"/>
              </a:spcBef>
              <a:spcAft>
                <a:spcPts val="0"/>
              </a:spcAft>
              <a:buSzPts val="1200"/>
              <a:buFont typeface="Libre Franklin"/>
              <a:buChar char="•"/>
            </a:pPr>
            <a:r>
              <a:rPr lang="en-GB" sz="1800"/>
              <a:t>How much time do they have?</a:t>
            </a:r>
            <a:endParaRPr/>
          </a:p>
        </p:txBody>
      </p:sp>
      <p:sp>
        <p:nvSpPr>
          <p:cNvPr id="714" name="Google Shape;714;p91"/>
          <p:cNvSpPr txBox="1"/>
          <p:nvPr>
            <p:ph idx="4" type="body"/>
          </p:nvPr>
        </p:nvSpPr>
        <p:spPr>
          <a:xfrm>
            <a:off x="0" y="870347"/>
            <a:ext cx="2700600" cy="12588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200"/>
              </a:spcBef>
              <a:spcAft>
                <a:spcPts val="0"/>
              </a:spcAft>
              <a:buSzPts val="1200"/>
              <a:buFont typeface="Libre Franklin"/>
              <a:buNone/>
            </a:pPr>
            <a:r>
              <a:rPr lang="en-GB" sz="1800"/>
              <a:t>Who are they?</a:t>
            </a:r>
            <a:endParaRPr/>
          </a:p>
        </p:txBody>
      </p:sp>
      <p:sp>
        <p:nvSpPr>
          <p:cNvPr id="715" name="Google Shape;715;p91"/>
          <p:cNvSpPr txBox="1"/>
          <p:nvPr>
            <p:ph idx="5" type="body"/>
          </p:nvPr>
        </p:nvSpPr>
        <p:spPr>
          <a:xfrm>
            <a:off x="0" y="2135557"/>
            <a:ext cx="2700600" cy="1236600"/>
          </a:xfrm>
          <a:prstGeom prst="rect">
            <a:avLst/>
          </a:prstGeom>
          <a:solidFill>
            <a:schemeClr val="dk2"/>
          </a:solidFill>
          <a:ln>
            <a:noFill/>
          </a:ln>
        </p:spPr>
        <p:txBody>
          <a:bodyPr anchorCtr="0" anchor="ctr" bIns="0" lIns="0" spcFirstLastPara="1" rIns="0" wrap="square" tIns="0">
            <a:noAutofit/>
          </a:bodyPr>
          <a:lstStyle/>
          <a:p>
            <a:pPr indent="0" lvl="0" marL="0" rtl="0" algn="ctr">
              <a:lnSpc>
                <a:spcPct val="100000"/>
              </a:lnSpc>
              <a:spcBef>
                <a:spcPts val="200"/>
              </a:spcBef>
              <a:spcAft>
                <a:spcPts val="0"/>
              </a:spcAft>
              <a:buSzPts val="1200"/>
              <a:buFont typeface="Libre Franklin"/>
              <a:buNone/>
            </a:pPr>
            <a:r>
              <a:rPr lang="en-GB" sz="1800"/>
              <a:t>Where are they?</a:t>
            </a:r>
            <a:endParaRPr/>
          </a:p>
        </p:txBody>
      </p:sp>
      <p:sp>
        <p:nvSpPr>
          <p:cNvPr id="716" name="Google Shape;716;p91"/>
          <p:cNvSpPr txBox="1"/>
          <p:nvPr>
            <p:ph idx="6" type="body"/>
          </p:nvPr>
        </p:nvSpPr>
        <p:spPr>
          <a:xfrm>
            <a:off x="0" y="3378568"/>
            <a:ext cx="2700600" cy="1245900"/>
          </a:xfrm>
          <a:prstGeom prst="rect">
            <a:avLst/>
          </a:prstGeom>
          <a:solidFill>
            <a:schemeClr val="accent1"/>
          </a:solidFill>
          <a:ln>
            <a:noFill/>
          </a:ln>
        </p:spPr>
        <p:txBody>
          <a:bodyPr anchorCtr="0" anchor="ctr" bIns="0" lIns="0" spcFirstLastPara="1" rIns="0" wrap="square" tIns="0">
            <a:noAutofit/>
          </a:bodyPr>
          <a:lstStyle/>
          <a:p>
            <a:pPr indent="-76200" lvl="0" marL="0" rtl="0" algn="ctr">
              <a:lnSpc>
                <a:spcPct val="100000"/>
              </a:lnSpc>
              <a:spcBef>
                <a:spcPts val="200"/>
              </a:spcBef>
              <a:spcAft>
                <a:spcPts val="0"/>
              </a:spcAft>
              <a:buSzPts val="1200"/>
              <a:buFont typeface="Libre Franklin"/>
              <a:buChar char="•"/>
            </a:pPr>
            <a:r>
              <a:rPr lang="en-GB" sz="1800"/>
              <a:t>What do they need to know?</a:t>
            </a:r>
            <a:endParaRPr/>
          </a:p>
        </p:txBody>
      </p:sp>
      <p:sp>
        <p:nvSpPr>
          <p:cNvPr id="717" name="Google Shape;717;p91"/>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Your audience</a:t>
            </a:r>
            <a:endParaRPr/>
          </a:p>
        </p:txBody>
      </p:sp>
      <p:pic>
        <p:nvPicPr>
          <p:cNvPr descr="EMBL-EBI Training" id="718" name="Google Shape;718;p91"/>
          <p:cNvPicPr preferRelativeResize="0"/>
          <p:nvPr>
            <p:ph idx="7" type="pic"/>
          </p:nvPr>
        </p:nvPicPr>
        <p:blipFill rotWithShape="1">
          <a:blip r:embed="rId3">
            <a:alphaModFix/>
          </a:blip>
          <a:srcRect b="0" l="16556" r="16549" t="0"/>
          <a:stretch/>
        </p:blipFill>
        <p:spPr>
          <a:xfrm>
            <a:off x="2700338" y="879475"/>
            <a:ext cx="3758100" cy="3744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92"/>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Your aims</a:t>
            </a:r>
            <a:endParaRPr/>
          </a:p>
        </p:txBody>
      </p:sp>
      <p:sp>
        <p:nvSpPr>
          <p:cNvPr id="724" name="Google Shape;724;p92"/>
          <p:cNvSpPr txBox="1"/>
          <p:nvPr>
            <p:ph idx="1" type="body"/>
          </p:nvPr>
        </p:nvSpPr>
        <p:spPr>
          <a:xfrm>
            <a:off x="1" y="887016"/>
            <a:ext cx="3155100" cy="3720000"/>
          </a:xfrm>
          <a:prstGeom prst="rect">
            <a:avLst/>
          </a:prstGeom>
          <a:solidFill>
            <a:schemeClr val="accent1"/>
          </a:solidFill>
          <a:ln>
            <a:noFill/>
          </a:ln>
        </p:spPr>
        <p:txBody>
          <a:bodyPr anchorCtr="0" anchor="ctr" bIns="45700" lIns="0" spcFirstLastPara="1" rIns="91425" wrap="square" tIns="45700">
            <a:noAutofit/>
          </a:bodyPr>
          <a:lstStyle/>
          <a:p>
            <a:pPr indent="0" lvl="0" marL="339327" rtl="0" algn="l">
              <a:lnSpc>
                <a:spcPct val="90000"/>
              </a:lnSpc>
              <a:spcBef>
                <a:spcPts val="0"/>
              </a:spcBef>
              <a:spcAft>
                <a:spcPts val="0"/>
              </a:spcAft>
              <a:buSzPts val="2000"/>
              <a:buNone/>
            </a:pPr>
            <a:r>
              <a:rPr lang="en-GB" sz="2000"/>
              <a:t>What is the overall goal of your training?</a:t>
            </a:r>
            <a:endParaRPr/>
          </a:p>
        </p:txBody>
      </p:sp>
      <p:sp>
        <p:nvSpPr>
          <p:cNvPr id="725" name="Google Shape;725;p92"/>
          <p:cNvSpPr txBox="1"/>
          <p:nvPr>
            <p:ph idx="2" type="body"/>
          </p:nvPr>
        </p:nvSpPr>
        <p:spPr>
          <a:xfrm>
            <a:off x="3146611" y="887016"/>
            <a:ext cx="5997300" cy="3720000"/>
          </a:xfrm>
          <a:prstGeom prst="rect">
            <a:avLst/>
          </a:prstGeom>
          <a:noFill/>
          <a:ln>
            <a:noFill/>
          </a:ln>
        </p:spPr>
        <p:txBody>
          <a:bodyPr anchorCtr="0" anchor="ctr" bIns="45700" lIns="0" spcFirstLastPara="1" rIns="91425" wrap="square" tIns="45700">
            <a:noAutofit/>
          </a:bodyPr>
          <a:lstStyle/>
          <a:p>
            <a:pPr indent="-201215" lvl="0" marL="540543" rtl="0" algn="l">
              <a:lnSpc>
                <a:spcPct val="90000"/>
              </a:lnSpc>
              <a:spcBef>
                <a:spcPts val="0"/>
              </a:spcBef>
              <a:spcAft>
                <a:spcPts val="0"/>
              </a:spcAft>
              <a:buClr>
                <a:schemeClr val="accent1"/>
              </a:buClr>
              <a:buSzPts val="1800"/>
              <a:buChar char="•"/>
            </a:pPr>
            <a:r>
              <a:rPr lang="en-GB" sz="1800"/>
              <a:t>“Mission statement” for your session</a:t>
            </a:r>
            <a:endParaRPr/>
          </a:p>
          <a:p>
            <a:pPr indent="-201215" lvl="0" marL="540543" rtl="0" algn="l">
              <a:lnSpc>
                <a:spcPct val="90000"/>
              </a:lnSpc>
              <a:spcBef>
                <a:spcPts val="750"/>
              </a:spcBef>
              <a:spcAft>
                <a:spcPts val="0"/>
              </a:spcAft>
              <a:buClr>
                <a:schemeClr val="accent1"/>
              </a:buClr>
              <a:buSzPts val="1800"/>
              <a:buChar char="•"/>
            </a:pPr>
            <a:r>
              <a:rPr lang="en-GB" sz="1800"/>
              <a:t>Eg ”The aim of this course is to provide trainees with an overview of publically available data resources to support proteomics research” or “This session will introduce trainees to the key concepts in analysis of metabolomics data”</a:t>
            </a:r>
            <a:endParaRPr/>
          </a:p>
          <a:p>
            <a:pPr indent="-201215" lvl="0" marL="540543" rtl="0" algn="l">
              <a:lnSpc>
                <a:spcPct val="90000"/>
              </a:lnSpc>
              <a:spcBef>
                <a:spcPts val="750"/>
              </a:spcBef>
              <a:spcAft>
                <a:spcPts val="0"/>
              </a:spcAft>
              <a:buClr>
                <a:schemeClr val="accent1"/>
              </a:buClr>
              <a:buSzPts val="1800"/>
              <a:buChar char="•"/>
            </a:pPr>
            <a:r>
              <a:rPr lang="en-GB" sz="1800"/>
              <a:t>Clear aim + clear outcomes = clear content requirement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7"/>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Learning </a:t>
            </a:r>
            <a:r>
              <a:rPr lang="en-GB"/>
              <a:t>outcomes</a:t>
            </a:r>
            <a:endParaRPr/>
          </a:p>
        </p:txBody>
      </p:sp>
      <p:sp>
        <p:nvSpPr>
          <p:cNvPr id="472" name="Google Shape;472;p57"/>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0" lvl="0" marL="107999" rtl="0" algn="l">
              <a:lnSpc>
                <a:spcPct val="115000"/>
              </a:lnSpc>
              <a:spcBef>
                <a:spcPts val="0"/>
              </a:spcBef>
              <a:spcAft>
                <a:spcPts val="0"/>
              </a:spcAft>
              <a:buSzPts val="1800"/>
              <a:buNone/>
            </a:pPr>
            <a:r>
              <a:t/>
            </a:r>
            <a:endParaRPr sz="2200">
              <a:latin typeface="Arial"/>
              <a:ea typeface="Arial"/>
              <a:cs typeface="Arial"/>
              <a:sym typeface="Arial"/>
            </a:endParaRPr>
          </a:p>
          <a:p>
            <a:pPr indent="0" lvl="0" marL="107999" rtl="0" algn="l">
              <a:lnSpc>
                <a:spcPct val="115000"/>
              </a:lnSpc>
              <a:spcBef>
                <a:spcPts val="1200"/>
              </a:spcBef>
              <a:spcAft>
                <a:spcPts val="0"/>
              </a:spcAft>
              <a:buSzPts val="1800"/>
              <a:buNone/>
            </a:pPr>
            <a:r>
              <a:rPr lang="en-GB" sz="2200">
                <a:latin typeface="Arial"/>
                <a:ea typeface="Arial"/>
                <a:cs typeface="Arial"/>
                <a:sym typeface="Arial"/>
              </a:rPr>
              <a:t>At the end of the </a:t>
            </a:r>
            <a:r>
              <a:rPr lang="en-GB" sz="2200"/>
              <a:t>workshop</a:t>
            </a:r>
            <a:r>
              <a:rPr lang="en-GB" sz="2200">
                <a:latin typeface="Arial"/>
                <a:ea typeface="Arial"/>
                <a:cs typeface="Arial"/>
                <a:sym typeface="Arial"/>
              </a:rPr>
              <a:t> you should be able to:</a:t>
            </a:r>
            <a:endParaRPr sz="2200"/>
          </a:p>
          <a:p>
            <a:pPr indent="-368300" lvl="1" marL="577800" rtl="0" algn="l">
              <a:lnSpc>
                <a:spcPct val="115000"/>
              </a:lnSpc>
              <a:spcBef>
                <a:spcPts val="1200"/>
              </a:spcBef>
              <a:spcAft>
                <a:spcPts val="0"/>
              </a:spcAft>
              <a:buSzPts val="2000"/>
              <a:buFont typeface="Arial"/>
              <a:buChar char="●"/>
            </a:pPr>
            <a:r>
              <a:rPr b="1" lang="en-GB" sz="2000" u="none" strike="noStrike"/>
              <a:t>Define </a:t>
            </a:r>
            <a:r>
              <a:rPr lang="en-GB" sz="2000" u="none" strike="noStrike">
                <a:latin typeface="Arial"/>
                <a:ea typeface="Arial"/>
                <a:cs typeface="Arial"/>
                <a:sym typeface="Arial"/>
              </a:rPr>
              <a:t>your target course audience and state their training needs</a:t>
            </a:r>
            <a:endParaRPr sz="1800"/>
          </a:p>
          <a:p>
            <a:pPr indent="-368300" lvl="1" marL="577800" rtl="0" algn="l">
              <a:lnSpc>
                <a:spcPct val="115000"/>
              </a:lnSpc>
              <a:spcBef>
                <a:spcPts val="375"/>
              </a:spcBef>
              <a:spcAft>
                <a:spcPts val="0"/>
              </a:spcAft>
              <a:buSzPts val="2000"/>
              <a:buFont typeface="Arial"/>
              <a:buChar char="●"/>
            </a:pPr>
            <a:r>
              <a:rPr b="1" lang="en-GB" sz="2000" u="none" strike="noStrike"/>
              <a:t>Write</a:t>
            </a:r>
            <a:r>
              <a:rPr lang="en-GB" sz="2000" u="none" strike="noStrike">
                <a:latin typeface="Arial"/>
                <a:ea typeface="Arial"/>
                <a:cs typeface="Arial"/>
                <a:sym typeface="Arial"/>
              </a:rPr>
              <a:t> a clear statement of session / course learning outcomes</a:t>
            </a:r>
            <a:endParaRPr sz="1800"/>
          </a:p>
          <a:p>
            <a:pPr indent="-368300" lvl="1" marL="577800" rtl="0" algn="l">
              <a:lnSpc>
                <a:spcPct val="115000"/>
              </a:lnSpc>
              <a:spcBef>
                <a:spcPts val="375"/>
              </a:spcBef>
              <a:spcAft>
                <a:spcPts val="0"/>
              </a:spcAft>
              <a:buSzPts val="2000"/>
              <a:buFont typeface="Arial"/>
              <a:buChar char="●"/>
            </a:pPr>
            <a:r>
              <a:rPr b="1" lang="en-GB" sz="2000" u="none" strike="noStrike"/>
              <a:t>Produce</a:t>
            </a:r>
            <a:r>
              <a:rPr lang="en-GB" sz="2000" u="none" strike="noStrike">
                <a:latin typeface="Arial"/>
                <a:ea typeface="Arial"/>
                <a:cs typeface="Arial"/>
                <a:sym typeface="Arial"/>
              </a:rPr>
              <a:t> a</a:t>
            </a:r>
            <a:r>
              <a:rPr lang="en-GB" sz="2000">
                <a:latin typeface="Arial"/>
                <a:ea typeface="Arial"/>
                <a:cs typeface="Arial"/>
                <a:sym typeface="Arial"/>
              </a:rPr>
              <a:t> short AlphaFold training session </a:t>
            </a:r>
            <a:endParaRPr sz="1800"/>
          </a:p>
          <a:p>
            <a:pPr indent="-342900" lvl="1" marL="577800" rtl="0" algn="l">
              <a:lnSpc>
                <a:spcPct val="115000"/>
              </a:lnSpc>
              <a:spcBef>
                <a:spcPts val="375"/>
              </a:spcBef>
              <a:spcAft>
                <a:spcPts val="0"/>
              </a:spcAft>
              <a:buSzPts val="1600"/>
              <a:buFont typeface="Arial"/>
              <a:buChar char="●"/>
            </a:pPr>
            <a:r>
              <a:rPr b="1" lang="en-GB" sz="2000"/>
              <a:t>Explore </a:t>
            </a:r>
            <a:r>
              <a:rPr lang="en-GB" sz="2000">
                <a:latin typeface="Arial"/>
                <a:ea typeface="Arial"/>
                <a:cs typeface="Arial"/>
                <a:sym typeface="Arial"/>
              </a:rPr>
              <a:t>ways to assess learning and collect feedback for further development</a:t>
            </a:r>
            <a:r>
              <a:rPr lang="en-GB" sz="1800"/>
              <a:t> </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3"/>
          <p:cNvSpPr txBox="1"/>
          <p:nvPr>
            <p:ph type="title"/>
          </p:nvPr>
        </p:nvSpPr>
        <p:spPr>
          <a:xfrm>
            <a:off x="640550" y="730350"/>
            <a:ext cx="6880500" cy="2522700"/>
          </a:xfrm>
          <a:prstGeom prst="rect">
            <a:avLst/>
          </a:prstGeom>
        </p:spPr>
        <p:txBody>
          <a:bodyPr anchorCtr="0" anchor="b"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lang="en-GB"/>
              <a:t>EMBL Train-the-Trainer workshop</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15 January 2025</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731" name="Google Shape;731;p93"/>
          <p:cNvSpPr txBox="1"/>
          <p:nvPr>
            <p:ph idx="1" type="body"/>
          </p:nvPr>
        </p:nvSpPr>
        <p:spPr>
          <a:xfrm>
            <a:off x="640557" y="4457228"/>
            <a:ext cx="3037200" cy="2907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rPr lang="en-GB"/>
              <a:t>EMBL Train-the-Trainer Programme</a:t>
            </a:r>
            <a:endParaRPr/>
          </a:p>
        </p:txBody>
      </p:sp>
      <p:sp>
        <p:nvSpPr>
          <p:cNvPr id="732" name="Google Shape;732;p93"/>
          <p:cNvSpPr txBox="1"/>
          <p:nvPr>
            <p:ph idx="3" type="body"/>
          </p:nvPr>
        </p:nvSpPr>
        <p:spPr>
          <a:xfrm>
            <a:off x="640550" y="3352400"/>
            <a:ext cx="7458900" cy="1155600"/>
          </a:xfrm>
          <a:prstGeom prst="rect">
            <a:avLst/>
          </a:prstGeom>
        </p:spPr>
        <p:txBody>
          <a:bodyPr anchorCtr="0" anchor="t" bIns="45700" lIns="0"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GB" sz="1400"/>
              <a:t>Piraveen (Piv) Gopalasingam | Training Team, EMBL-EBI </a:t>
            </a:r>
            <a:endParaRPr sz="1400"/>
          </a:p>
          <a:p>
            <a:pPr indent="0" lvl="0" marL="0" rtl="0" algn="l">
              <a:lnSpc>
                <a:spcPct val="138000"/>
              </a:lnSpc>
              <a:spcBef>
                <a:spcPts val="0"/>
              </a:spcBef>
              <a:spcAft>
                <a:spcPts val="0"/>
              </a:spcAft>
              <a:buClr>
                <a:schemeClr val="dk1"/>
              </a:buClr>
              <a:buSzPts val="1100"/>
              <a:buFont typeface="Arial"/>
              <a:buNone/>
            </a:pPr>
            <a:r>
              <a:rPr lang="en-GB" sz="1400"/>
              <a:t>Paulyna Magaña | PDBe and AlphaFold team, EMBL-EBI</a:t>
            </a:r>
            <a:endParaRPr sz="1400"/>
          </a:p>
          <a:p>
            <a:pPr indent="0" lvl="0" marL="0" rtl="0" algn="l">
              <a:lnSpc>
                <a:spcPct val="138000"/>
              </a:lnSpc>
              <a:spcBef>
                <a:spcPts val="0"/>
              </a:spcBef>
              <a:spcAft>
                <a:spcPts val="0"/>
              </a:spcAft>
              <a:buClr>
                <a:schemeClr val="dk1"/>
              </a:buClr>
              <a:buSzPts val="1100"/>
              <a:buFont typeface="Arial"/>
              <a:buNone/>
            </a:pPr>
            <a:r>
              <a:t/>
            </a:r>
            <a:endParaRPr sz="1400"/>
          </a:p>
          <a:p>
            <a:pPr indent="0" lvl="0" marL="0" rtl="0" algn="l">
              <a:spcBef>
                <a:spcPts val="750"/>
              </a:spcBef>
              <a:spcAft>
                <a:spcPts val="0"/>
              </a:spcAft>
              <a:buClr>
                <a:schemeClr val="dk1"/>
              </a:buClr>
              <a:buSzPts val="1100"/>
              <a:buFont typeface="Arial"/>
              <a:buNone/>
            </a:pPr>
            <a:r>
              <a:t/>
            </a:r>
            <a:endParaRPr sz="1400"/>
          </a:p>
          <a:p>
            <a:pPr indent="0" lvl="0" marL="0" rtl="0" algn="l">
              <a:spcBef>
                <a:spcPts val="750"/>
              </a:spcBef>
              <a:spcAft>
                <a:spcPts val="0"/>
              </a:spcAft>
              <a:buNone/>
            </a:pPr>
            <a:r>
              <a:t/>
            </a:r>
            <a:endParaRPr sz="1400"/>
          </a:p>
        </p:txBody>
      </p:sp>
      <p:sp>
        <p:nvSpPr>
          <p:cNvPr id="733" name="Google Shape;733;p93"/>
          <p:cNvSpPr txBox="1"/>
          <p:nvPr/>
        </p:nvSpPr>
        <p:spPr>
          <a:xfrm>
            <a:off x="597700" y="2408000"/>
            <a:ext cx="4254000" cy="5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100">
              <a:solidFill>
                <a:srgbClr val="FFFFFF"/>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94"/>
          <p:cNvSpPr txBox="1"/>
          <p:nvPr>
            <p:ph idx="1" type="body"/>
          </p:nvPr>
        </p:nvSpPr>
        <p:spPr>
          <a:xfrm>
            <a:off x="640557" y="4457228"/>
            <a:ext cx="3037200" cy="2907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739" name="Google Shape;739;p94"/>
          <p:cNvSpPr txBox="1"/>
          <p:nvPr>
            <p:ph type="title"/>
          </p:nvPr>
        </p:nvSpPr>
        <p:spPr>
          <a:xfrm>
            <a:off x="640550" y="770925"/>
            <a:ext cx="5608800" cy="1415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Designing training</a:t>
            </a:r>
            <a:endParaRPr/>
          </a:p>
        </p:txBody>
      </p:sp>
      <p:sp>
        <p:nvSpPr>
          <p:cNvPr id="740" name="Google Shape;740;p94"/>
          <p:cNvSpPr txBox="1"/>
          <p:nvPr>
            <p:ph idx="3" type="body"/>
          </p:nvPr>
        </p:nvSpPr>
        <p:spPr>
          <a:xfrm>
            <a:off x="640556" y="3581009"/>
            <a:ext cx="3829200" cy="2919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741" name="Google Shape;741;p94"/>
          <p:cNvSpPr txBox="1"/>
          <p:nvPr>
            <p:ph idx="4" type="body"/>
          </p:nvPr>
        </p:nvSpPr>
        <p:spPr>
          <a:xfrm>
            <a:off x="640550" y="3895999"/>
            <a:ext cx="3037200" cy="510300"/>
          </a:xfrm>
          <a:prstGeom prst="rect">
            <a:avLst/>
          </a:prstGeom>
        </p:spPr>
        <p:txBody>
          <a:bodyPr anchorCtr="0" anchor="t" bIns="45700" lIns="0" spcFirstLastPara="1" rIns="91425" wrap="square" tIns="45700">
            <a:noAutofit/>
          </a:bodyPr>
          <a:lstStyle/>
          <a:p>
            <a:pPr indent="0" lvl="0" marL="0" rtl="0" algn="l">
              <a:lnSpc>
                <a:spcPct val="100000"/>
              </a:lnSpc>
              <a:spcBef>
                <a:spcPts val="30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95"/>
          <p:cNvSpPr txBox="1"/>
          <p:nvPr>
            <p:ph type="ctrTitle"/>
          </p:nvPr>
        </p:nvSpPr>
        <p:spPr>
          <a:xfrm>
            <a:off x="311708" y="744575"/>
            <a:ext cx="8520600" cy="2052600"/>
          </a:xfrm>
          <a:prstGeom prst="rect">
            <a:avLst/>
          </a:prstGeom>
        </p:spPr>
        <p:txBody>
          <a:bodyPr anchorCtr="0" anchor="b" bIns="45700" lIns="0" spcFirstLastPara="1" rIns="91425" wrap="square" tIns="45700">
            <a:noAutofit/>
          </a:bodyPr>
          <a:lstStyle/>
          <a:p>
            <a:pPr indent="0" lvl="0" marL="0" rtl="0" algn="ctr">
              <a:spcBef>
                <a:spcPts val="0"/>
              </a:spcBef>
              <a:spcAft>
                <a:spcPts val="0"/>
              </a:spcAft>
              <a:buNone/>
            </a:pPr>
            <a:r>
              <a:rPr lang="en-GB" sz="4800"/>
              <a:t>Learning Outcomes and Learning Experiences</a:t>
            </a:r>
            <a:endParaRPr sz="4800"/>
          </a:p>
        </p:txBody>
      </p:sp>
      <p:sp>
        <p:nvSpPr>
          <p:cNvPr id="747" name="Google Shape;747;p95"/>
          <p:cNvSpPr txBox="1"/>
          <p:nvPr/>
        </p:nvSpPr>
        <p:spPr>
          <a:xfrm>
            <a:off x="588300" y="3318775"/>
            <a:ext cx="8244000" cy="413400"/>
          </a:xfrm>
          <a:prstGeom prst="rect">
            <a:avLst/>
          </a:prstGeom>
          <a:noFill/>
          <a:ln>
            <a:noFill/>
          </a:ln>
        </p:spPr>
        <p:txBody>
          <a:bodyPr anchorCtr="0" anchor="t" bIns="91425" lIns="91425" spcFirstLastPara="1" rIns="91425" wrap="square" tIns="91425">
            <a:spAutoFit/>
          </a:bodyPr>
          <a:lstStyle/>
          <a:p>
            <a:pPr indent="-333375" lvl="0" marL="457200" rtl="0" algn="l">
              <a:lnSpc>
                <a:spcPct val="90000"/>
              </a:lnSpc>
              <a:spcBef>
                <a:spcPts val="750"/>
              </a:spcBef>
              <a:spcAft>
                <a:spcPts val="1000"/>
              </a:spcAft>
              <a:buClr>
                <a:schemeClr val="accent1"/>
              </a:buClr>
              <a:buSzPts val="1650"/>
              <a:buChar char="•"/>
            </a:pPr>
            <a:r>
              <a:rPr lang="en-GB" sz="1650">
                <a:solidFill>
                  <a:schemeClr val="dk1"/>
                </a:solidFill>
              </a:rPr>
              <a:t>Define learning outcomes and learning experiences</a:t>
            </a:r>
            <a:endParaRPr/>
          </a:p>
        </p:txBody>
      </p:sp>
      <p:sp>
        <p:nvSpPr>
          <p:cNvPr id="748" name="Google Shape;748;p95"/>
          <p:cNvSpPr txBox="1"/>
          <p:nvPr/>
        </p:nvSpPr>
        <p:spPr>
          <a:xfrm>
            <a:off x="4743750" y="744575"/>
            <a:ext cx="2437800" cy="58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50">
                <a:solidFill>
                  <a:schemeClr val="lt1"/>
                </a:solidFill>
              </a:rPr>
              <a:t>Learning Outcomes</a:t>
            </a:r>
            <a:endParaRPr b="1" sz="1650">
              <a:solidFill>
                <a:schemeClr val="lt1"/>
              </a:solidFill>
            </a:endParaRPr>
          </a:p>
          <a:p>
            <a:pPr indent="0" lvl="0" marL="0" rtl="0" algn="ctr">
              <a:spcBef>
                <a:spcPts val="0"/>
              </a:spcBef>
              <a:spcAft>
                <a:spcPts val="0"/>
              </a:spcAft>
              <a:buNone/>
            </a:pPr>
            <a:r>
              <a:rPr b="1" lang="en-GB" sz="1650">
                <a:solidFill>
                  <a:schemeClr val="lt1"/>
                </a:solidFill>
              </a:rPr>
              <a:t>= Learning Objectives</a:t>
            </a:r>
            <a:endParaRPr b="1" sz="165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96"/>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Definition of Learning Outcomes</a:t>
            </a:r>
            <a:endParaRPr/>
          </a:p>
        </p:txBody>
      </p:sp>
      <p:sp>
        <p:nvSpPr>
          <p:cNvPr id="754" name="Google Shape;754;p96"/>
          <p:cNvSpPr txBox="1"/>
          <p:nvPr>
            <p:ph idx="1" type="body"/>
          </p:nvPr>
        </p:nvSpPr>
        <p:spPr>
          <a:xfrm>
            <a:off x="338138" y="889824"/>
            <a:ext cx="8452200" cy="37116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rPr lang="en-GB" sz="1800"/>
              <a:t>Statements expressing which Knowledge, Skills, and Abilities (KSAs) learners will be able to demonstrate upon completion of a learning experience or a sequence of learning experiences.</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rPr lang="en-GB" sz="1800"/>
              <a:t>What learners will be able to do at the end of a lesson that the teacher can evaluate?</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rPr lang="en-GB" sz="1800"/>
              <a:t>They should be: </a:t>
            </a:r>
            <a:endParaRPr sz="1800"/>
          </a:p>
          <a:p>
            <a:pPr indent="0" lvl="0" marL="0" rtl="0" algn="l">
              <a:spcBef>
                <a:spcPts val="750"/>
              </a:spcBef>
              <a:spcAft>
                <a:spcPts val="0"/>
              </a:spcAft>
              <a:buNone/>
            </a:pPr>
            <a:r>
              <a:t/>
            </a:r>
            <a:endParaRPr sz="1800"/>
          </a:p>
        </p:txBody>
      </p:sp>
      <p:sp>
        <p:nvSpPr>
          <p:cNvPr id="755" name="Google Shape;755;p96"/>
          <p:cNvSpPr txBox="1"/>
          <p:nvPr/>
        </p:nvSpPr>
        <p:spPr>
          <a:xfrm>
            <a:off x="2053768" y="2585850"/>
            <a:ext cx="1664400" cy="149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GB" sz="1800" u="none" cap="none" strike="noStrike">
                <a:solidFill>
                  <a:srgbClr val="009E49"/>
                </a:solidFill>
              </a:rPr>
              <a:t>S</a:t>
            </a:r>
            <a:r>
              <a:rPr i="0" lang="en-GB" sz="1800" u="none" cap="none" strike="noStrike">
                <a:solidFill>
                  <a:srgbClr val="000000"/>
                </a:solidFill>
              </a:rPr>
              <a:t>pecific</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4800"/>
              <a:buFont typeface="Arial"/>
              <a:buNone/>
            </a:pPr>
            <a:r>
              <a:rPr b="1" i="0" lang="en-GB" sz="1800" u="none" cap="none" strike="noStrike">
                <a:solidFill>
                  <a:srgbClr val="009E49"/>
                </a:solidFill>
              </a:rPr>
              <a:t>M</a:t>
            </a:r>
            <a:r>
              <a:rPr i="0" lang="en-GB" sz="1800" u="none" cap="none" strike="noStrike">
                <a:solidFill>
                  <a:srgbClr val="000000"/>
                </a:solidFill>
              </a:rPr>
              <a:t>easurable</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4800"/>
              <a:buFont typeface="Arial"/>
              <a:buNone/>
            </a:pPr>
            <a:r>
              <a:rPr b="1" i="0" lang="en-GB" sz="1800" u="none" cap="none" strike="noStrike">
                <a:solidFill>
                  <a:srgbClr val="009E49"/>
                </a:solidFill>
              </a:rPr>
              <a:t>A</a:t>
            </a:r>
            <a:r>
              <a:rPr i="0" lang="en-GB" sz="1800" u="none" cap="none" strike="noStrike">
                <a:solidFill>
                  <a:srgbClr val="000000"/>
                </a:solidFill>
              </a:rPr>
              <a:t>chievable</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4800"/>
              <a:buFont typeface="Arial"/>
              <a:buNone/>
            </a:pPr>
            <a:r>
              <a:rPr b="1" i="0" lang="en-GB" sz="1800" u="none" cap="none" strike="noStrike">
                <a:solidFill>
                  <a:srgbClr val="009E49"/>
                </a:solidFill>
              </a:rPr>
              <a:t>R</a:t>
            </a:r>
            <a:r>
              <a:rPr i="0" lang="en-GB" sz="1800" u="none" cap="none" strike="noStrike">
                <a:solidFill>
                  <a:srgbClr val="000000"/>
                </a:solidFill>
              </a:rPr>
              <a:t>elevant</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4800"/>
              <a:buFont typeface="Arial"/>
              <a:buNone/>
            </a:pPr>
            <a:r>
              <a:rPr b="1" i="0" lang="en-GB" sz="1800" u="none" cap="none" strike="noStrike">
                <a:solidFill>
                  <a:srgbClr val="009E49"/>
                </a:solidFill>
              </a:rPr>
              <a:t>T</a:t>
            </a:r>
            <a:r>
              <a:rPr i="0" lang="en-GB" sz="1800" u="none" cap="none" strike="noStrike">
                <a:solidFill>
                  <a:srgbClr val="000000"/>
                </a:solidFill>
              </a:rPr>
              <a:t>ime</a:t>
            </a:r>
            <a:r>
              <a:rPr lang="en-GB" sz="1800"/>
              <a:t>-limited</a:t>
            </a:r>
            <a:endParaRPr i="0" sz="1800" u="none" cap="none" strike="noStrike">
              <a:solidFill>
                <a:srgbClr val="000000"/>
              </a:solidFill>
            </a:endParaRPr>
          </a:p>
        </p:txBody>
      </p:sp>
      <p:sp>
        <p:nvSpPr>
          <p:cNvPr id="756" name="Google Shape;756;p96"/>
          <p:cNvSpPr txBox="1"/>
          <p:nvPr/>
        </p:nvSpPr>
        <p:spPr>
          <a:xfrm>
            <a:off x="3739475" y="3153144"/>
            <a:ext cx="1562100" cy="363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50">
                <a:solidFill>
                  <a:schemeClr val="lt1"/>
                </a:solidFill>
              </a:rPr>
              <a:t>SMART goals</a:t>
            </a:r>
            <a:endParaRPr b="1" sz="1650">
              <a:solidFill>
                <a:schemeClr val="lt1"/>
              </a:solidFill>
            </a:endParaRPr>
          </a:p>
        </p:txBody>
      </p:sp>
      <p:sp>
        <p:nvSpPr>
          <p:cNvPr id="757" name="Google Shape;757;p96"/>
          <p:cNvSpPr txBox="1"/>
          <p:nvPr/>
        </p:nvSpPr>
        <p:spPr>
          <a:xfrm>
            <a:off x="3155938" y="3401194"/>
            <a:ext cx="13884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6300">
                <a:solidFill>
                  <a:schemeClr val="dk1"/>
                </a:solidFill>
              </a:rPr>
              <a:t>⎬</a:t>
            </a:r>
            <a:endParaRPr sz="6300">
              <a:solidFill>
                <a:schemeClr val="dk1"/>
              </a:solidFill>
            </a:endParaRPr>
          </a:p>
        </p:txBody>
      </p:sp>
      <p:sp>
        <p:nvSpPr>
          <p:cNvPr id="758" name="Google Shape;758;p96"/>
          <p:cNvSpPr txBox="1"/>
          <p:nvPr/>
        </p:nvSpPr>
        <p:spPr>
          <a:xfrm>
            <a:off x="5927100" y="3330450"/>
            <a:ext cx="2862900" cy="11664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50">
                <a:solidFill>
                  <a:schemeClr val="lt1"/>
                </a:solidFill>
              </a:rPr>
              <a:t>Remember our conversation from yesterday about </a:t>
            </a:r>
            <a:r>
              <a:rPr lang="en-GB" sz="1650" u="sng">
                <a:solidFill>
                  <a:schemeClr val="lt1"/>
                </a:solidFill>
              </a:rPr>
              <a:t>ambiguous</a:t>
            </a:r>
            <a:r>
              <a:rPr lang="en-GB" sz="1650">
                <a:solidFill>
                  <a:schemeClr val="lt1"/>
                </a:solidFill>
              </a:rPr>
              <a:t> SMART words: </a:t>
            </a:r>
            <a:r>
              <a:rPr i="1" lang="en-GB" sz="1650">
                <a:solidFill>
                  <a:schemeClr val="lt1"/>
                </a:solidFill>
              </a:rPr>
              <a:t>understand, appreciate</a:t>
            </a:r>
            <a:endParaRPr sz="165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97"/>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Defining Learning Outcomes</a:t>
            </a:r>
            <a:endParaRPr/>
          </a:p>
        </p:txBody>
      </p:sp>
      <p:sp>
        <p:nvSpPr>
          <p:cNvPr id="764" name="Google Shape;764;p97"/>
          <p:cNvSpPr txBox="1"/>
          <p:nvPr>
            <p:ph idx="1" type="body"/>
          </p:nvPr>
        </p:nvSpPr>
        <p:spPr>
          <a:xfrm>
            <a:off x="338138" y="889824"/>
            <a:ext cx="8452200" cy="3711600"/>
          </a:xfrm>
          <a:prstGeom prst="rect">
            <a:avLst/>
          </a:prstGeom>
        </p:spPr>
        <p:txBody>
          <a:bodyPr anchorCtr="0" anchor="t" bIns="45700" lIns="0" spcFirstLastPara="1" rIns="91425" wrap="square" tIns="45700">
            <a:noAutofit/>
          </a:bodyPr>
          <a:lstStyle/>
          <a:p>
            <a:pPr indent="0" lvl="0" marL="0" rtl="0" algn="ctr">
              <a:spcBef>
                <a:spcPts val="750"/>
              </a:spcBef>
              <a:spcAft>
                <a:spcPts val="0"/>
              </a:spcAft>
              <a:buNone/>
            </a:pPr>
            <a:r>
              <a:rPr i="1" lang="en-GB" sz="1800"/>
              <a:t>“By the end of the course, learners will know the DNA sequencing process”</a:t>
            </a:r>
            <a:endParaRPr i="1" sz="1800"/>
          </a:p>
          <a:p>
            <a:pPr indent="0" lvl="0" marL="0" rtl="0" algn="l">
              <a:spcBef>
                <a:spcPts val="750"/>
              </a:spcBef>
              <a:spcAft>
                <a:spcPts val="0"/>
              </a:spcAft>
              <a:buNone/>
            </a:pPr>
            <a:r>
              <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t/>
            </a:r>
            <a:endParaRPr sz="1800"/>
          </a:p>
        </p:txBody>
      </p:sp>
      <p:pic>
        <p:nvPicPr>
          <p:cNvPr id="765" name="Google Shape;765;p97"/>
          <p:cNvPicPr preferRelativeResize="0"/>
          <p:nvPr/>
        </p:nvPicPr>
        <p:blipFill rotWithShape="1">
          <a:blip r:embed="rId3">
            <a:alphaModFix/>
          </a:blip>
          <a:srcRect b="28729" l="0" r="0" t="30646"/>
          <a:stretch/>
        </p:blipFill>
        <p:spPr>
          <a:xfrm>
            <a:off x="2565588" y="1254200"/>
            <a:ext cx="4012826" cy="815050"/>
          </a:xfrm>
          <a:prstGeom prst="rect">
            <a:avLst/>
          </a:prstGeom>
          <a:noFill/>
          <a:ln>
            <a:noFill/>
          </a:ln>
        </p:spPr>
      </p:pic>
      <p:sp>
        <p:nvSpPr>
          <p:cNvPr id="766" name="Google Shape;766;p97"/>
          <p:cNvSpPr txBox="1"/>
          <p:nvPr/>
        </p:nvSpPr>
        <p:spPr>
          <a:xfrm>
            <a:off x="3706953" y="1860355"/>
            <a:ext cx="3156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000">
                <a:solidFill>
                  <a:srgbClr val="191B26"/>
                </a:solidFill>
              </a:rPr>
              <a:t>Image by </a:t>
            </a:r>
            <a:r>
              <a:rPr i="1" lang="en-GB" sz="1000" u="sng">
                <a:solidFill>
                  <a:srgbClr val="191B26"/>
                </a:solidFill>
                <a:hlinkClick r:id="rId4">
                  <a:extLst>
                    <a:ext uri="{A12FA001-AC4F-418D-AE19-62706E023703}">
                      <ahyp:hlinkClr val="tx"/>
                    </a:ext>
                  </a:extLst>
                </a:hlinkClick>
              </a:rPr>
              <a:t>Clker-Free-Vector-Images</a:t>
            </a:r>
            <a:r>
              <a:rPr i="1" lang="en-GB" sz="1000">
                <a:solidFill>
                  <a:srgbClr val="191B26"/>
                </a:solidFill>
              </a:rPr>
              <a:t> from </a:t>
            </a:r>
            <a:r>
              <a:rPr i="1" lang="en-GB" sz="1000" u="sng">
                <a:solidFill>
                  <a:srgbClr val="191B26"/>
                </a:solidFill>
                <a:hlinkClick r:id="rId5">
                  <a:extLst>
                    <a:ext uri="{A12FA001-AC4F-418D-AE19-62706E023703}">
                      <ahyp:hlinkClr val="tx"/>
                    </a:ext>
                  </a:extLst>
                </a:hlinkClick>
              </a:rPr>
              <a:t>Pixabay</a:t>
            </a:r>
            <a:endParaRPr i="1" sz="1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98"/>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Defining Learning Outcomes</a:t>
            </a:r>
            <a:endParaRPr/>
          </a:p>
        </p:txBody>
      </p:sp>
      <p:sp>
        <p:nvSpPr>
          <p:cNvPr id="772" name="Google Shape;772;p98"/>
          <p:cNvSpPr txBox="1"/>
          <p:nvPr>
            <p:ph idx="1" type="body"/>
          </p:nvPr>
        </p:nvSpPr>
        <p:spPr>
          <a:xfrm>
            <a:off x="338138" y="889824"/>
            <a:ext cx="8452200" cy="3711600"/>
          </a:xfrm>
          <a:prstGeom prst="rect">
            <a:avLst/>
          </a:prstGeom>
        </p:spPr>
        <p:txBody>
          <a:bodyPr anchorCtr="0" anchor="t" bIns="45700" lIns="0" spcFirstLastPara="1" rIns="91425" wrap="square" tIns="45700">
            <a:noAutofit/>
          </a:bodyPr>
          <a:lstStyle/>
          <a:p>
            <a:pPr indent="0" lvl="0" marL="0" rtl="0" algn="ctr">
              <a:spcBef>
                <a:spcPts val="750"/>
              </a:spcBef>
              <a:spcAft>
                <a:spcPts val="0"/>
              </a:spcAft>
              <a:buNone/>
            </a:pPr>
            <a:r>
              <a:rPr i="1" lang="en-GB" sz="1800"/>
              <a:t>“By the end of the course, learners will know the DNA sequencing process”</a:t>
            </a:r>
            <a:endParaRPr i="1" sz="1800"/>
          </a:p>
          <a:p>
            <a:pPr indent="0" lvl="0" marL="0" rtl="0" algn="l">
              <a:spcBef>
                <a:spcPts val="750"/>
              </a:spcBef>
              <a:spcAft>
                <a:spcPts val="0"/>
              </a:spcAft>
              <a:buNone/>
            </a:pPr>
            <a:r>
              <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rPr b="1" lang="en-GB" sz="1800">
                <a:solidFill>
                  <a:srgbClr val="009E49"/>
                </a:solidFill>
              </a:rPr>
              <a:t>→</a:t>
            </a:r>
            <a:r>
              <a:rPr lang="en-GB" sz="1800"/>
              <a:t> How to assess whether learners </a:t>
            </a:r>
            <a:r>
              <a:rPr i="1" lang="en-GB" sz="1800"/>
              <a:t>«know»</a:t>
            </a:r>
            <a:r>
              <a:rPr lang="en-GB" sz="1800"/>
              <a:t> the DNA sequencing process?</a:t>
            </a:r>
            <a:endParaRPr sz="1800"/>
          </a:p>
          <a:p>
            <a:pPr indent="0" lvl="0" marL="0" rtl="0" algn="l">
              <a:spcBef>
                <a:spcPts val="750"/>
              </a:spcBef>
              <a:spcAft>
                <a:spcPts val="0"/>
              </a:spcAft>
              <a:buNone/>
            </a:pPr>
            <a:r>
              <a:rPr lang="en-GB" sz="1800"/>
              <a:t>What do we mean by </a:t>
            </a:r>
            <a:r>
              <a:rPr i="1" lang="en-GB" sz="1800"/>
              <a:t>«knowing»</a:t>
            </a:r>
            <a:r>
              <a:rPr lang="en-GB" sz="1800"/>
              <a:t> the DNA sequencing process?</a:t>
            </a:r>
            <a:endParaRPr sz="1800"/>
          </a:p>
          <a:p>
            <a:pPr indent="-381000" lvl="0" marL="457200" rtl="0" algn="l">
              <a:spcBef>
                <a:spcPts val="750"/>
              </a:spcBef>
              <a:spcAft>
                <a:spcPts val="0"/>
              </a:spcAft>
              <a:buSzPts val="2400"/>
              <a:buChar char="•"/>
            </a:pPr>
            <a:r>
              <a:rPr lang="en-GB" sz="1800"/>
              <a:t>They are able to describe it?</a:t>
            </a:r>
            <a:endParaRPr sz="1800"/>
          </a:p>
          <a:p>
            <a:pPr indent="-381000" lvl="0" marL="457200" rtl="0" algn="l">
              <a:spcBef>
                <a:spcPts val="0"/>
              </a:spcBef>
              <a:spcAft>
                <a:spcPts val="0"/>
              </a:spcAft>
              <a:buSzPts val="2400"/>
              <a:buChar char="•"/>
            </a:pPr>
            <a:r>
              <a:rPr lang="en-GB" sz="1800"/>
              <a:t>They are able to explain it?</a:t>
            </a:r>
            <a:endParaRPr sz="1800"/>
          </a:p>
          <a:p>
            <a:pPr indent="-381000" lvl="0" marL="457200" rtl="0" algn="l">
              <a:spcBef>
                <a:spcPts val="0"/>
              </a:spcBef>
              <a:spcAft>
                <a:spcPts val="0"/>
              </a:spcAft>
              <a:buSzPts val="2400"/>
              <a:buChar char="•"/>
            </a:pPr>
            <a:r>
              <a:rPr lang="en-GB" sz="1800"/>
              <a:t>They are able to apply it theoretically/practically in a project?</a:t>
            </a:r>
            <a:endParaRPr sz="1800"/>
          </a:p>
          <a:p>
            <a:pPr indent="-381000" lvl="0" marL="457200" rtl="0" algn="l">
              <a:spcBef>
                <a:spcPts val="0"/>
              </a:spcBef>
              <a:spcAft>
                <a:spcPts val="0"/>
              </a:spcAft>
              <a:buSzPts val="2400"/>
              <a:buChar char="•"/>
            </a:pPr>
            <a:r>
              <a:rPr lang="en-GB" sz="1800"/>
              <a:t>They are able to demonstrate it?</a:t>
            </a:r>
            <a:endParaRPr sz="1800"/>
          </a:p>
          <a:p>
            <a:pPr indent="-381000" lvl="0" marL="457200" rtl="0" algn="l">
              <a:spcBef>
                <a:spcPts val="0"/>
              </a:spcBef>
              <a:spcAft>
                <a:spcPts val="0"/>
              </a:spcAft>
              <a:buSzPts val="2400"/>
              <a:buChar char="•"/>
            </a:pPr>
            <a:r>
              <a:rPr lang="en-GB" sz="1800"/>
              <a:t>They are able to use it in solving problem? …</a:t>
            </a:r>
            <a:endParaRPr sz="1800"/>
          </a:p>
          <a:p>
            <a:pPr indent="0" lvl="0" marL="0" rtl="0" algn="l">
              <a:spcBef>
                <a:spcPts val="750"/>
              </a:spcBef>
              <a:spcAft>
                <a:spcPts val="0"/>
              </a:spcAft>
              <a:buNone/>
            </a:pPr>
            <a:r>
              <a:t/>
            </a:r>
            <a:endParaRPr sz="1800"/>
          </a:p>
        </p:txBody>
      </p:sp>
      <p:pic>
        <p:nvPicPr>
          <p:cNvPr id="773" name="Google Shape;773;p98"/>
          <p:cNvPicPr preferRelativeResize="0"/>
          <p:nvPr/>
        </p:nvPicPr>
        <p:blipFill rotWithShape="1">
          <a:blip r:embed="rId3">
            <a:alphaModFix/>
          </a:blip>
          <a:srcRect b="28729" l="0" r="0" t="30646"/>
          <a:stretch/>
        </p:blipFill>
        <p:spPr>
          <a:xfrm>
            <a:off x="2565588" y="1254200"/>
            <a:ext cx="4012826" cy="815050"/>
          </a:xfrm>
          <a:prstGeom prst="rect">
            <a:avLst/>
          </a:prstGeom>
          <a:noFill/>
          <a:ln>
            <a:noFill/>
          </a:ln>
        </p:spPr>
      </p:pic>
      <p:sp>
        <p:nvSpPr>
          <p:cNvPr id="774" name="Google Shape;774;p98"/>
          <p:cNvSpPr txBox="1"/>
          <p:nvPr/>
        </p:nvSpPr>
        <p:spPr>
          <a:xfrm>
            <a:off x="3706953" y="1860355"/>
            <a:ext cx="3156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000">
                <a:solidFill>
                  <a:srgbClr val="191B26"/>
                </a:solidFill>
              </a:rPr>
              <a:t>Image by </a:t>
            </a:r>
            <a:r>
              <a:rPr i="1" lang="en-GB" sz="1000" u="sng">
                <a:solidFill>
                  <a:srgbClr val="191B26"/>
                </a:solidFill>
                <a:hlinkClick r:id="rId4">
                  <a:extLst>
                    <a:ext uri="{A12FA001-AC4F-418D-AE19-62706E023703}">
                      <ahyp:hlinkClr val="tx"/>
                    </a:ext>
                  </a:extLst>
                </a:hlinkClick>
              </a:rPr>
              <a:t>Clker-Free-Vector-Images</a:t>
            </a:r>
            <a:r>
              <a:rPr i="1" lang="en-GB" sz="1000">
                <a:solidFill>
                  <a:srgbClr val="191B26"/>
                </a:solidFill>
              </a:rPr>
              <a:t> from </a:t>
            </a:r>
            <a:r>
              <a:rPr i="1" lang="en-GB" sz="1000" u="sng">
                <a:solidFill>
                  <a:srgbClr val="191B26"/>
                </a:solidFill>
                <a:hlinkClick r:id="rId5">
                  <a:extLst>
                    <a:ext uri="{A12FA001-AC4F-418D-AE19-62706E023703}">
                      <ahyp:hlinkClr val="tx"/>
                    </a:ext>
                  </a:extLst>
                </a:hlinkClick>
              </a:rPr>
              <a:t>Pixabay</a:t>
            </a:r>
            <a:endParaRPr i="1" sz="1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99"/>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Defining Learning Outcomes</a:t>
            </a:r>
            <a:endParaRPr/>
          </a:p>
        </p:txBody>
      </p:sp>
      <p:sp>
        <p:nvSpPr>
          <p:cNvPr id="780" name="Google Shape;780;p99"/>
          <p:cNvSpPr txBox="1"/>
          <p:nvPr>
            <p:ph idx="1" type="body"/>
          </p:nvPr>
        </p:nvSpPr>
        <p:spPr>
          <a:xfrm>
            <a:off x="338138" y="889824"/>
            <a:ext cx="8452200" cy="3711600"/>
          </a:xfrm>
          <a:prstGeom prst="rect">
            <a:avLst/>
          </a:prstGeom>
        </p:spPr>
        <p:txBody>
          <a:bodyPr anchorCtr="0" anchor="t" bIns="45700" lIns="0" spcFirstLastPara="1" rIns="91425" wrap="square" tIns="45700">
            <a:noAutofit/>
          </a:bodyPr>
          <a:lstStyle/>
          <a:p>
            <a:pPr indent="0" lvl="0" marL="0" rtl="0" algn="ctr">
              <a:spcBef>
                <a:spcPts val="750"/>
              </a:spcBef>
              <a:spcAft>
                <a:spcPts val="0"/>
              </a:spcAft>
              <a:buNone/>
            </a:pPr>
            <a:r>
              <a:rPr i="1" lang="en-GB" sz="1800" strike="sngStrike"/>
              <a:t>“By the end of the course, learners will know the DNA sequencing process”</a:t>
            </a:r>
            <a:endParaRPr i="1" sz="1800" strike="sngStrike"/>
          </a:p>
          <a:p>
            <a:pPr indent="0" lvl="0" marL="0" rtl="0" algn="l">
              <a:spcBef>
                <a:spcPts val="750"/>
              </a:spcBef>
              <a:spcAft>
                <a:spcPts val="0"/>
              </a:spcAft>
              <a:buNone/>
            </a:pPr>
            <a:r>
              <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rPr lang="en-GB" sz="1800">
                <a:solidFill>
                  <a:srgbClr val="009E49"/>
                </a:solidFill>
              </a:rPr>
              <a:t>→</a:t>
            </a:r>
            <a:r>
              <a:rPr lang="en-GB" sz="1800"/>
              <a:t> What will learners be able </a:t>
            </a:r>
            <a:r>
              <a:rPr b="1" lang="en-GB" sz="1800"/>
              <a:t>to do</a:t>
            </a:r>
            <a:r>
              <a:rPr lang="en-GB" sz="1800"/>
              <a:t> to show they understand DNA sequencing?</a:t>
            </a:r>
            <a:endParaRPr sz="1800"/>
          </a:p>
          <a:p>
            <a:pPr indent="457200" lvl="0" marL="0" rtl="0" algn="l">
              <a:spcBef>
                <a:spcPts val="750"/>
              </a:spcBef>
              <a:spcAft>
                <a:spcPts val="0"/>
              </a:spcAft>
              <a:buNone/>
            </a:pPr>
            <a:r>
              <a:rPr lang="en-GB" sz="1800"/>
              <a:t>Start with the sentence: </a:t>
            </a:r>
            <a:endParaRPr sz="1800"/>
          </a:p>
          <a:p>
            <a:pPr indent="0" lvl="0" marL="914400" rtl="0" algn="l">
              <a:spcBef>
                <a:spcPts val="750"/>
              </a:spcBef>
              <a:spcAft>
                <a:spcPts val="0"/>
              </a:spcAft>
              <a:buNone/>
            </a:pPr>
            <a:r>
              <a:rPr i="1" lang="en-GB" sz="1800"/>
              <a:t>“By the end of the course / day / session, learners will be able to …”</a:t>
            </a:r>
            <a:endParaRPr i="1" sz="1800"/>
          </a:p>
          <a:p>
            <a:pPr indent="0" lvl="0" marL="0" rtl="0" algn="l">
              <a:spcBef>
                <a:spcPts val="750"/>
              </a:spcBef>
              <a:spcAft>
                <a:spcPts val="0"/>
              </a:spcAft>
              <a:buNone/>
            </a:pPr>
            <a:r>
              <a:rPr lang="en-GB" sz="1800"/>
              <a:t>	Followed by an ‘action verb’:</a:t>
            </a:r>
            <a:endParaRPr sz="1800"/>
          </a:p>
          <a:p>
            <a:pPr indent="0" lvl="0" marL="0" rtl="0" algn="l">
              <a:spcBef>
                <a:spcPts val="750"/>
              </a:spcBef>
              <a:spcAft>
                <a:spcPts val="0"/>
              </a:spcAft>
              <a:buNone/>
            </a:pPr>
            <a:r>
              <a:rPr i="1" lang="en-GB" sz="1800"/>
              <a:t>		e.g. Bloom’s Taxonomy</a:t>
            </a:r>
            <a:endParaRPr i="1" sz="1800"/>
          </a:p>
          <a:p>
            <a:pPr indent="0" lvl="0" marL="0" rtl="0" algn="l">
              <a:spcBef>
                <a:spcPts val="750"/>
              </a:spcBef>
              <a:spcAft>
                <a:spcPts val="0"/>
              </a:spcAft>
              <a:buNone/>
            </a:pPr>
            <a:r>
              <a:t/>
            </a:r>
            <a:endParaRPr sz="1800"/>
          </a:p>
        </p:txBody>
      </p:sp>
      <p:pic>
        <p:nvPicPr>
          <p:cNvPr id="781" name="Google Shape;781;p99"/>
          <p:cNvPicPr preferRelativeResize="0"/>
          <p:nvPr/>
        </p:nvPicPr>
        <p:blipFill rotWithShape="1">
          <a:blip r:embed="rId3">
            <a:alphaModFix/>
          </a:blip>
          <a:srcRect b="28729" l="0" r="0" t="30646"/>
          <a:stretch/>
        </p:blipFill>
        <p:spPr>
          <a:xfrm>
            <a:off x="2565588" y="1254200"/>
            <a:ext cx="4012826" cy="815050"/>
          </a:xfrm>
          <a:prstGeom prst="rect">
            <a:avLst/>
          </a:prstGeom>
          <a:noFill/>
          <a:ln>
            <a:noFill/>
          </a:ln>
        </p:spPr>
      </p:pic>
      <p:sp>
        <p:nvSpPr>
          <p:cNvPr id="782" name="Google Shape;782;p99"/>
          <p:cNvSpPr txBox="1"/>
          <p:nvPr/>
        </p:nvSpPr>
        <p:spPr>
          <a:xfrm>
            <a:off x="3706953" y="1860355"/>
            <a:ext cx="3156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000">
                <a:solidFill>
                  <a:srgbClr val="191B26"/>
                </a:solidFill>
              </a:rPr>
              <a:t>Image by </a:t>
            </a:r>
            <a:r>
              <a:rPr i="1" lang="en-GB" sz="1000" u="sng">
                <a:solidFill>
                  <a:srgbClr val="191B26"/>
                </a:solidFill>
                <a:hlinkClick r:id="rId4">
                  <a:extLst>
                    <a:ext uri="{A12FA001-AC4F-418D-AE19-62706E023703}">
                      <ahyp:hlinkClr val="tx"/>
                    </a:ext>
                  </a:extLst>
                </a:hlinkClick>
              </a:rPr>
              <a:t>Clker-Free-Vector-Images</a:t>
            </a:r>
            <a:r>
              <a:rPr i="1" lang="en-GB" sz="1000">
                <a:solidFill>
                  <a:srgbClr val="191B26"/>
                </a:solidFill>
              </a:rPr>
              <a:t> from </a:t>
            </a:r>
            <a:r>
              <a:rPr i="1" lang="en-GB" sz="1000" u="sng">
                <a:solidFill>
                  <a:srgbClr val="191B26"/>
                </a:solidFill>
                <a:hlinkClick r:id="rId5">
                  <a:extLst>
                    <a:ext uri="{A12FA001-AC4F-418D-AE19-62706E023703}">
                      <ahyp:hlinkClr val="tx"/>
                    </a:ext>
                  </a:extLst>
                </a:hlinkClick>
              </a:rPr>
              <a:t>Pixabay</a:t>
            </a:r>
            <a:endParaRPr i="1" sz="10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100"/>
          <p:cNvSpPr txBox="1"/>
          <p:nvPr>
            <p:ph type="title"/>
          </p:nvPr>
        </p:nvSpPr>
        <p:spPr>
          <a:xfrm>
            <a:off x="338138" y="273844"/>
            <a:ext cx="8452200" cy="518400"/>
          </a:xfrm>
          <a:prstGeom prst="rect">
            <a:avLst/>
          </a:prstGeom>
          <a:ln>
            <a:noFill/>
          </a:ln>
        </p:spPr>
        <p:txBody>
          <a:bodyPr anchorCtr="0" anchor="b" bIns="45700" lIns="0" spcFirstLastPara="1" rIns="91425" wrap="square" tIns="45700">
            <a:noAutofit/>
          </a:bodyPr>
          <a:lstStyle/>
          <a:p>
            <a:pPr indent="0" lvl="0" marL="0" rtl="0" algn="l">
              <a:spcBef>
                <a:spcPts val="0"/>
              </a:spcBef>
              <a:spcAft>
                <a:spcPts val="0"/>
              </a:spcAft>
              <a:buNone/>
            </a:pPr>
            <a:r>
              <a:rPr lang="en-GB"/>
              <a:t>Activity</a:t>
            </a:r>
            <a:endParaRPr/>
          </a:p>
        </p:txBody>
      </p:sp>
      <p:sp>
        <p:nvSpPr>
          <p:cNvPr id="788" name="Google Shape;788;p100"/>
          <p:cNvSpPr txBox="1"/>
          <p:nvPr>
            <p:ph idx="1" type="body"/>
          </p:nvPr>
        </p:nvSpPr>
        <p:spPr>
          <a:xfrm>
            <a:off x="338144" y="889825"/>
            <a:ext cx="4549200" cy="37116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rPr lang="en-GB" sz="1800"/>
              <a:t>Create a learning outcome!</a:t>
            </a:r>
            <a:endParaRPr sz="1800"/>
          </a:p>
          <a:p>
            <a:pPr indent="0" lvl="0" marL="0" rtl="0" algn="l">
              <a:spcBef>
                <a:spcPts val="750"/>
              </a:spcBef>
              <a:spcAft>
                <a:spcPts val="0"/>
              </a:spcAft>
              <a:buNone/>
            </a:pPr>
            <a:r>
              <a:rPr lang="en-GB" sz="1800"/>
              <a:t>Make sure to use a verb at the beginning of the learning outcome</a:t>
            </a:r>
            <a:endParaRPr sz="1800"/>
          </a:p>
          <a:p>
            <a:pPr indent="0" lvl="0" marL="0" rtl="0" algn="l">
              <a:spcBef>
                <a:spcPts val="750"/>
              </a:spcBef>
              <a:spcAft>
                <a:spcPts val="0"/>
              </a:spcAft>
              <a:buNone/>
            </a:pPr>
            <a:r>
              <a:t/>
            </a:r>
            <a:endParaRPr sz="1800"/>
          </a:p>
          <a:p>
            <a:pPr indent="0" lvl="1" marL="0" rtl="0" algn="l">
              <a:spcBef>
                <a:spcPts val="375"/>
              </a:spcBef>
              <a:spcAft>
                <a:spcPts val="0"/>
              </a:spcAft>
              <a:buClr>
                <a:schemeClr val="dk1"/>
              </a:buClr>
              <a:buSzPts val="1800"/>
              <a:buFont typeface="Arial"/>
              <a:buNone/>
            </a:pPr>
            <a:r>
              <a:rPr lang="en-GB" sz="2400"/>
              <a:t>You can w</a:t>
            </a:r>
            <a:r>
              <a:rPr lang="en-GB" sz="2400"/>
              <a:t>rite them using:   Active verb + object + context</a:t>
            </a:r>
            <a:endParaRPr sz="1800"/>
          </a:p>
          <a:p>
            <a:pPr indent="0" lvl="0" marL="0" rtl="0" algn="l">
              <a:spcBef>
                <a:spcPts val="750"/>
              </a:spcBef>
              <a:spcAft>
                <a:spcPts val="0"/>
              </a:spcAft>
              <a:buNone/>
            </a:pPr>
            <a:r>
              <a:t/>
            </a:r>
            <a:endParaRPr sz="1800"/>
          </a:p>
        </p:txBody>
      </p:sp>
      <p:graphicFrame>
        <p:nvGraphicFramePr>
          <p:cNvPr id="789" name="Google Shape;789;p100"/>
          <p:cNvGraphicFramePr/>
          <p:nvPr/>
        </p:nvGraphicFramePr>
        <p:xfrm>
          <a:off x="4708682" y="1014237"/>
          <a:ext cx="3000000" cy="3000000"/>
        </p:xfrm>
        <a:graphic>
          <a:graphicData uri="http://schemas.openxmlformats.org/drawingml/2006/table">
            <a:tbl>
              <a:tblPr bandRow="1" firstCol="1" firstRow="1">
                <a:noFill/>
                <a:tableStyleId>{6ACCE80F-3F13-4D17-9379-E9D0B522B465}</a:tableStyleId>
              </a:tblPr>
              <a:tblGrid>
                <a:gridCol w="1070525"/>
                <a:gridCol w="3285275"/>
              </a:tblGrid>
              <a:tr h="65025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Arial"/>
                          <a:ea typeface="Arial"/>
                          <a:cs typeface="Arial"/>
                          <a:sym typeface="Arial"/>
                        </a:rPr>
                        <a:t>Blooms</a:t>
                      </a:r>
                      <a:r>
                        <a:rPr b="1" lang="en-GB" sz="1200"/>
                        <a:t>’</a:t>
                      </a:r>
                      <a:r>
                        <a:rPr b="1" lang="en-GB" sz="1200" u="none" cap="none" strike="noStrike">
                          <a:solidFill>
                            <a:schemeClr val="lt1"/>
                          </a:solidFill>
                          <a:latin typeface="Arial"/>
                          <a:ea typeface="Arial"/>
                          <a:cs typeface="Arial"/>
                          <a:sym typeface="Arial"/>
                        </a:rPr>
                        <a:t> level</a:t>
                      </a:r>
                      <a:endParaRPr u="none" cap="none" strike="noStrike"/>
                    </a:p>
                  </a:txBody>
                  <a:tcPr marT="0" marB="0" marR="51725" marL="51725"/>
                </a:tc>
                <a:tc>
                  <a:txBody>
                    <a:bodyPr/>
                    <a:lstStyle/>
                    <a:p>
                      <a:pPr indent="45720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Arial"/>
                          <a:ea typeface="Arial"/>
                          <a:cs typeface="Arial"/>
                          <a:sym typeface="Arial"/>
                        </a:rPr>
                        <a:t>Verbs</a:t>
                      </a:r>
                      <a:endParaRPr u="none" cap="none" strike="noStrike"/>
                    </a:p>
                  </a:txBody>
                  <a:tcPr marT="0" marB="0" marR="51725" marL="51725"/>
                </a:tc>
              </a:tr>
              <a:tr h="6502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Create</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Compose, plan, propose, design, formulate, arrange, assemble, collect, construct, create, set up, organise, manage</a:t>
                      </a:r>
                      <a:endParaRPr u="none" cap="none" strike="noStrike"/>
                    </a:p>
                    <a:p>
                      <a:pPr indent="0" lvl="0" marL="0" marR="0" rtl="0" algn="l">
                        <a:lnSpc>
                          <a:spcPct val="100000"/>
                        </a:lnSpc>
                        <a:spcBef>
                          <a:spcPts val="0"/>
                        </a:spcBef>
                        <a:spcAft>
                          <a:spcPts val="0"/>
                        </a:spcAft>
                        <a:buClr>
                          <a:srgbClr val="000000"/>
                        </a:buClr>
                        <a:buSzPts val="900"/>
                        <a:buFont typeface="Arial"/>
                        <a:buNone/>
                      </a:pPr>
                      <a:r>
                        <a:rPr lang="en-GB" sz="900" u="none" cap="none" strike="noStrike"/>
                        <a:t>prepare</a:t>
                      </a:r>
                      <a:endParaRPr u="none" cap="none" strike="noStrike"/>
                    </a:p>
                    <a:p>
                      <a:pPr indent="457200" lvl="0" marL="0" marR="0" rtl="0" algn="l">
                        <a:lnSpc>
                          <a:spcPct val="100000"/>
                        </a:lnSpc>
                        <a:spcBef>
                          <a:spcPts val="0"/>
                        </a:spcBef>
                        <a:spcAft>
                          <a:spcPts val="0"/>
                        </a:spcAft>
                        <a:buClr>
                          <a:srgbClr val="000000"/>
                        </a:buClr>
                        <a:buSzPts val="900"/>
                        <a:buFont typeface="Arial"/>
                        <a:buNone/>
                      </a:pPr>
                      <a:r>
                        <a:rPr lang="en-GB" sz="900" u="none" cap="none" strike="noStrike"/>
                        <a:t> </a:t>
                      </a:r>
                      <a:endParaRPr sz="900" u="none" cap="none" strike="noStrike">
                        <a:latin typeface="Cambria"/>
                        <a:ea typeface="Cambria"/>
                        <a:cs typeface="Cambria"/>
                        <a:sym typeface="Cambria"/>
                      </a:endParaRPr>
                    </a:p>
                  </a:txBody>
                  <a:tcPr marT="0" marB="0" marR="51725" marL="51725"/>
                </a:tc>
              </a:tr>
              <a:tr h="3149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Evaluate</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Judge, appraise, evaluate, rate, revise, assess, estimate</a:t>
                      </a:r>
                      <a:endParaRPr u="none" cap="none" strike="noStrike"/>
                    </a:p>
                    <a:p>
                      <a:pPr indent="0" lvl="0" marL="0" marR="0" rtl="0" algn="l">
                        <a:lnSpc>
                          <a:spcPct val="100000"/>
                        </a:lnSpc>
                        <a:spcBef>
                          <a:spcPts val="0"/>
                        </a:spcBef>
                        <a:spcAft>
                          <a:spcPts val="0"/>
                        </a:spcAft>
                        <a:buClr>
                          <a:srgbClr val="000000"/>
                        </a:buClr>
                        <a:buSzPts val="900"/>
                        <a:buFont typeface="Arial"/>
                        <a:buNone/>
                      </a:pPr>
                      <a:r>
                        <a:rPr lang="en-GB" sz="900" u="none" cap="none" strike="noStrike"/>
                        <a:t> </a:t>
                      </a:r>
                      <a:endParaRPr sz="900" u="none" cap="none" strike="noStrike">
                        <a:latin typeface="Cambria"/>
                        <a:ea typeface="Cambria"/>
                        <a:cs typeface="Cambria"/>
                        <a:sym typeface="Cambria"/>
                      </a:endParaRPr>
                    </a:p>
                  </a:txBody>
                  <a:tcPr marT="0" marB="0" marR="51725" marL="51725"/>
                </a:tc>
              </a:tr>
              <a:tr h="6502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Analyse</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Distinguish, analyse, differentiate, experiment, test, compare, contrast, criticise, diagram, inspect, debate, question, relate, solve, examine, categorise, appraise, calculate</a:t>
                      </a:r>
                      <a:endParaRPr u="none" cap="none" strike="noStrike"/>
                    </a:p>
                    <a:p>
                      <a:pPr indent="0" lvl="0" marL="0" marR="0" rtl="0" algn="l">
                        <a:lnSpc>
                          <a:spcPct val="100000"/>
                        </a:lnSpc>
                        <a:spcBef>
                          <a:spcPts val="0"/>
                        </a:spcBef>
                        <a:spcAft>
                          <a:spcPts val="0"/>
                        </a:spcAft>
                        <a:buClr>
                          <a:srgbClr val="000000"/>
                        </a:buClr>
                        <a:buSzPts val="900"/>
                        <a:buFont typeface="Arial"/>
                        <a:buNone/>
                      </a:pPr>
                      <a:r>
                        <a:rPr lang="en-GB" sz="900" u="none" cap="none" strike="noStrike"/>
                        <a:t> </a:t>
                      </a:r>
                      <a:endParaRPr sz="900" u="none" cap="none" strike="noStrike">
                        <a:latin typeface="Cambria"/>
                        <a:ea typeface="Cambria"/>
                        <a:cs typeface="Cambria"/>
                        <a:sym typeface="Cambria"/>
                      </a:endParaRPr>
                    </a:p>
                  </a:txBody>
                  <a:tcPr marT="0" marB="0" marR="51725" marL="51725"/>
                </a:tc>
              </a:tr>
              <a:tr h="3989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Apply</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Interpret, apply, employ, use, demonstrate, dramatise, practice, illustrate, operate, schedule, sketch</a:t>
                      </a:r>
                      <a:endParaRPr u="none" cap="none" strike="noStrike"/>
                    </a:p>
                  </a:txBody>
                  <a:tcPr marT="0" marB="0" marR="51725" marL="51725"/>
                </a:tc>
              </a:tr>
              <a:tr h="4214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Understand</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t>Translate, restate, discuss, describe, recognise, explain, express, identify, locate, report, review, tell</a:t>
                      </a:r>
                      <a:endParaRPr u="none" cap="none" strike="noStrike"/>
                    </a:p>
                  </a:txBody>
                  <a:tcPr marT="0" marB="0" marR="51725" marL="51725"/>
                </a:tc>
              </a:tr>
              <a:tr h="2929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t>Remember</a:t>
                      </a:r>
                      <a:endParaRPr sz="1200" u="none" cap="none" strike="noStrike">
                        <a:latin typeface="Cambria"/>
                        <a:ea typeface="Cambria"/>
                        <a:cs typeface="Cambria"/>
                        <a:sym typeface="Cambria"/>
                      </a:endParaRPr>
                    </a:p>
                  </a:txBody>
                  <a:tcPr marT="0" marB="0" marR="51725" marL="51725"/>
                </a:tc>
                <a:tc>
                  <a:txBody>
                    <a:bodyPr/>
                    <a:lstStyle/>
                    <a:p>
                      <a:pPr indent="0" lvl="0" marL="0" marR="0" rtl="0" algn="l">
                        <a:lnSpc>
                          <a:spcPct val="100000"/>
                        </a:lnSpc>
                        <a:spcBef>
                          <a:spcPts val="0"/>
                        </a:spcBef>
                        <a:spcAft>
                          <a:spcPts val="0"/>
                        </a:spcAft>
                        <a:buClr>
                          <a:srgbClr val="000000"/>
                        </a:buClr>
                        <a:buSzPts val="900"/>
                        <a:buFont typeface="Arial"/>
                        <a:buNone/>
                      </a:pPr>
                      <a:r>
                        <a:rPr b="0" lang="en-GB" sz="900" u="none" cap="none" strike="noStrike"/>
                        <a:t>Define, repeat, record, list, recall, name, relate, underline</a:t>
                      </a:r>
                      <a:endParaRPr u="none" cap="none" strike="noStrike"/>
                    </a:p>
                    <a:p>
                      <a:pPr indent="0" lvl="0" marL="0" marR="0" rtl="0" algn="l">
                        <a:lnSpc>
                          <a:spcPct val="100000"/>
                        </a:lnSpc>
                        <a:spcBef>
                          <a:spcPts val="0"/>
                        </a:spcBef>
                        <a:spcAft>
                          <a:spcPts val="0"/>
                        </a:spcAft>
                        <a:buClr>
                          <a:srgbClr val="000000"/>
                        </a:buClr>
                        <a:buSzPts val="900"/>
                        <a:buFont typeface="Arial"/>
                        <a:buNone/>
                      </a:pPr>
                      <a:r>
                        <a:rPr b="0" lang="en-GB" sz="900" u="none" cap="none" strike="noStrike"/>
                        <a:t> </a:t>
                      </a:r>
                      <a:endParaRPr b="0" sz="900" u="none" cap="none" strike="noStrike">
                        <a:latin typeface="Cambria"/>
                        <a:ea typeface="Cambria"/>
                        <a:cs typeface="Cambria"/>
                        <a:sym typeface="Cambria"/>
                      </a:endParaRPr>
                    </a:p>
                  </a:txBody>
                  <a:tcPr marT="0" marB="0" marR="51725" marL="51725"/>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01"/>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t/>
            </a:r>
            <a:endParaRPr/>
          </a:p>
        </p:txBody>
      </p:sp>
      <p:pic>
        <p:nvPicPr>
          <p:cNvPr id="795" name="Google Shape;795;p101"/>
          <p:cNvPicPr preferRelativeResize="0"/>
          <p:nvPr/>
        </p:nvPicPr>
        <p:blipFill rotWithShape="1">
          <a:blip r:embed="rId3">
            <a:alphaModFix/>
          </a:blip>
          <a:srcRect b="0" l="0" r="0" t="11103"/>
          <a:stretch/>
        </p:blipFill>
        <p:spPr>
          <a:xfrm>
            <a:off x="1495938" y="1095850"/>
            <a:ext cx="6136625" cy="32995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02"/>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Definition of Learning Experiences/activities</a:t>
            </a:r>
            <a:endParaRPr/>
          </a:p>
        </p:txBody>
      </p:sp>
      <p:sp>
        <p:nvSpPr>
          <p:cNvPr id="801" name="Google Shape;801;p102"/>
          <p:cNvSpPr txBox="1"/>
          <p:nvPr>
            <p:ph idx="1" type="body"/>
          </p:nvPr>
        </p:nvSpPr>
        <p:spPr>
          <a:xfrm>
            <a:off x="338150" y="889825"/>
            <a:ext cx="7661100" cy="37116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rPr b="1" lang="en-GB" sz="1600"/>
              <a:t>Activities</a:t>
            </a:r>
            <a:r>
              <a:rPr lang="en-GB" sz="1600"/>
              <a:t> for learners to demonstrate their understanding and skills (</a:t>
            </a:r>
            <a:r>
              <a:rPr b="1" i="1" lang="en-GB" sz="1600">
                <a:solidFill>
                  <a:schemeClr val="accent6"/>
                </a:solidFill>
              </a:rPr>
              <a:t>Bloom's Taxonomy</a:t>
            </a:r>
            <a:r>
              <a:rPr lang="en-GB" sz="1600"/>
              <a:t>), aimed at assessing their learning.</a:t>
            </a:r>
            <a:endParaRPr sz="1600"/>
          </a:p>
          <a:p>
            <a:pPr indent="0" lvl="0" marL="0" rtl="0" algn="l">
              <a:spcBef>
                <a:spcPts val="750"/>
              </a:spcBef>
              <a:spcAft>
                <a:spcPts val="0"/>
              </a:spcAft>
              <a:buNone/>
            </a:pPr>
            <a:r>
              <a:t/>
            </a:r>
            <a:endParaRPr sz="1600"/>
          </a:p>
          <a:p>
            <a:pPr indent="0" lvl="0" marL="0" rtl="0" algn="l">
              <a:spcBef>
                <a:spcPts val="750"/>
              </a:spcBef>
              <a:spcAft>
                <a:spcPts val="0"/>
              </a:spcAft>
              <a:buNone/>
            </a:pPr>
            <a:r>
              <a:rPr lang="en-GB" sz="1600"/>
              <a:t>Examples:</a:t>
            </a:r>
            <a:endParaRPr sz="1600"/>
          </a:p>
          <a:p>
            <a:pPr indent="-368300" lvl="0" marL="457200" rtl="0" algn="l">
              <a:spcBef>
                <a:spcPts val="750"/>
              </a:spcBef>
              <a:spcAft>
                <a:spcPts val="0"/>
              </a:spcAft>
              <a:buClr>
                <a:schemeClr val="dk1"/>
              </a:buClr>
              <a:buSzPts val="2200"/>
              <a:buChar char="•"/>
            </a:pPr>
            <a:r>
              <a:rPr lang="en-GB" sz="1600"/>
              <a:t>A </a:t>
            </a:r>
            <a:r>
              <a:rPr b="1" lang="en-GB" sz="1600"/>
              <a:t>lecture</a:t>
            </a:r>
            <a:r>
              <a:rPr lang="en-GB" sz="1600"/>
              <a:t> that will allow learners to </a:t>
            </a:r>
            <a:r>
              <a:rPr b="1" i="1" lang="en-GB" sz="1600">
                <a:solidFill>
                  <a:schemeClr val="accent6"/>
                </a:solidFill>
              </a:rPr>
              <a:t>describe</a:t>
            </a:r>
            <a:r>
              <a:rPr lang="en-GB" sz="1600"/>
              <a:t> the process of photosynthesis.</a:t>
            </a:r>
            <a:endParaRPr sz="1600"/>
          </a:p>
          <a:p>
            <a:pPr indent="-368300" lvl="0" marL="457200" rtl="0" algn="l">
              <a:spcBef>
                <a:spcPts val="0"/>
              </a:spcBef>
              <a:spcAft>
                <a:spcPts val="0"/>
              </a:spcAft>
              <a:buClr>
                <a:schemeClr val="dk1"/>
              </a:buClr>
              <a:buSzPts val="2200"/>
              <a:buChar char="•"/>
            </a:pPr>
            <a:r>
              <a:rPr lang="en-GB" sz="1600"/>
              <a:t>A </a:t>
            </a:r>
            <a:r>
              <a:rPr b="1" lang="en-GB" sz="1600"/>
              <a:t>group activity</a:t>
            </a:r>
            <a:r>
              <a:rPr lang="en-GB" sz="1600"/>
              <a:t> to </a:t>
            </a:r>
            <a:r>
              <a:rPr b="1" i="1" lang="en-GB" sz="1600">
                <a:solidFill>
                  <a:schemeClr val="accent6"/>
                </a:solidFill>
              </a:rPr>
              <a:t>compare</a:t>
            </a:r>
            <a:r>
              <a:rPr lang="en-GB" sz="1600"/>
              <a:t> the shapes of trees in a botany lesson.</a:t>
            </a:r>
            <a:endParaRPr sz="1600"/>
          </a:p>
          <a:p>
            <a:pPr indent="-368300" lvl="0" marL="457200" rtl="0" algn="l">
              <a:spcBef>
                <a:spcPts val="0"/>
              </a:spcBef>
              <a:spcAft>
                <a:spcPts val="0"/>
              </a:spcAft>
              <a:buClr>
                <a:schemeClr val="dk1"/>
              </a:buClr>
              <a:buSzPts val="2200"/>
              <a:buChar char="•"/>
            </a:pPr>
            <a:r>
              <a:rPr lang="en-GB" sz="1600"/>
              <a:t>An </a:t>
            </a:r>
            <a:r>
              <a:rPr b="1" lang="en-GB" sz="1600"/>
              <a:t>exercise</a:t>
            </a:r>
            <a:r>
              <a:rPr lang="en-GB" sz="1600"/>
              <a:t> that each learner will perform individually to </a:t>
            </a:r>
            <a:r>
              <a:rPr b="1" i="1" lang="en-GB" sz="1600">
                <a:solidFill>
                  <a:schemeClr val="accent6"/>
                </a:solidFill>
              </a:rPr>
              <a:t>demonstrate</a:t>
            </a:r>
            <a:r>
              <a:rPr lang="en-GB" sz="1600"/>
              <a:t> a theorem.</a:t>
            </a:r>
            <a:endParaRPr sz="1600"/>
          </a:p>
          <a:p>
            <a:pPr indent="-368300" lvl="0" marL="457200" rtl="0" algn="l">
              <a:spcBef>
                <a:spcPts val="0"/>
              </a:spcBef>
              <a:spcAft>
                <a:spcPts val="0"/>
              </a:spcAft>
              <a:buClr>
                <a:schemeClr val="dk1"/>
              </a:buClr>
              <a:buSzPts val="2200"/>
              <a:buChar char="•"/>
            </a:pPr>
            <a:r>
              <a:rPr lang="en-GB" sz="1600"/>
              <a:t>A </a:t>
            </a:r>
            <a:r>
              <a:rPr b="1" lang="en-GB" sz="1600"/>
              <a:t>flipped classroom</a:t>
            </a:r>
            <a:r>
              <a:rPr lang="en-GB" sz="1600"/>
              <a:t> experience asking learners to </a:t>
            </a:r>
            <a:r>
              <a:rPr b="1" i="1" lang="en-GB" sz="1600">
                <a:solidFill>
                  <a:schemeClr val="accent6"/>
                </a:solidFill>
              </a:rPr>
              <a:t>synthesize</a:t>
            </a:r>
            <a:r>
              <a:rPr lang="en-GB" sz="1600"/>
              <a:t> the main features of European art from the late 1800s.</a:t>
            </a:r>
            <a:endParaRPr sz="1600"/>
          </a:p>
          <a:p>
            <a:pPr indent="0" lvl="0" marL="0" rtl="0" algn="l">
              <a:spcBef>
                <a:spcPts val="750"/>
              </a:spcBef>
              <a:spcAft>
                <a:spcPts val="0"/>
              </a:spcAft>
              <a:buNone/>
            </a:pPr>
            <a:r>
              <a:t/>
            </a:r>
            <a:endParaRPr sz="1600"/>
          </a:p>
          <a:p>
            <a:pPr indent="0" lvl="0" marL="0" rtl="0" algn="l">
              <a:spcBef>
                <a:spcPts val="750"/>
              </a:spcBef>
              <a:spcAft>
                <a:spcPts val="0"/>
              </a:spcAft>
              <a:buNone/>
            </a:pPr>
            <a:r>
              <a:rPr lang="en-GB" sz="1600">
                <a:solidFill>
                  <a:srgbClr val="009E49"/>
                </a:solidFill>
              </a:rPr>
              <a:t>→ </a:t>
            </a:r>
            <a:r>
              <a:rPr lang="en-GB" sz="1600"/>
              <a:t>A Learning Experience should be coupled with a specific Learning Outcome.</a:t>
            </a:r>
            <a:endParaRPr sz="1600"/>
          </a:p>
        </p:txBody>
      </p:sp>
      <p:sp>
        <p:nvSpPr>
          <p:cNvPr id="802" name="Google Shape;802;p102"/>
          <p:cNvSpPr/>
          <p:nvPr/>
        </p:nvSpPr>
        <p:spPr>
          <a:xfrm rot="10800000">
            <a:off x="8211275" y="1820875"/>
            <a:ext cx="474300" cy="1849500"/>
          </a:xfrm>
          <a:prstGeom prst="triangle">
            <a:avLst>
              <a:gd fmla="val 50000" name="adj"/>
            </a:avLst>
          </a:prstGeom>
          <a:gradFill>
            <a:gsLst>
              <a:gs pos="0">
                <a:srgbClr val="DDEAF6"/>
              </a:gs>
              <a:gs pos="50000">
                <a:srgbClr val="8DA9DB"/>
              </a:gs>
              <a:gs pos="100000">
                <a:srgbClr val="0D1628"/>
              </a:gs>
            </a:gsLst>
            <a:lin ang="5400012" scaled="0"/>
          </a:gradFill>
          <a:ln cap="flat" cmpd="sng" w="9525">
            <a:solidFill>
              <a:srgbClr val="3153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8"/>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Course </a:t>
            </a:r>
            <a:r>
              <a:rPr lang="en-GB"/>
              <a:t>contents</a:t>
            </a:r>
            <a:endParaRPr/>
          </a:p>
        </p:txBody>
      </p:sp>
      <p:sp>
        <p:nvSpPr>
          <p:cNvPr id="478" name="Google Shape;478;p58"/>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0" lvl="0" marL="107999" rtl="0" algn="l">
              <a:lnSpc>
                <a:spcPct val="115000"/>
              </a:lnSpc>
              <a:spcBef>
                <a:spcPts val="0"/>
              </a:spcBef>
              <a:spcAft>
                <a:spcPts val="0"/>
              </a:spcAft>
              <a:buSzPts val="1800"/>
              <a:buFont typeface="Arial"/>
              <a:buNone/>
            </a:pPr>
            <a:r>
              <a:t/>
            </a:r>
            <a:endParaRPr sz="2000">
              <a:latin typeface="Arial"/>
              <a:ea typeface="Arial"/>
              <a:cs typeface="Arial"/>
              <a:sym typeface="Arial"/>
            </a:endParaRPr>
          </a:p>
          <a:p>
            <a:pPr indent="0" lvl="0" marL="107999" rtl="0" algn="l">
              <a:lnSpc>
                <a:spcPct val="115000"/>
              </a:lnSpc>
              <a:spcBef>
                <a:spcPts val="750"/>
              </a:spcBef>
              <a:spcAft>
                <a:spcPts val="0"/>
              </a:spcAft>
              <a:buSzPts val="1800"/>
              <a:buFont typeface="Arial"/>
              <a:buNone/>
            </a:pPr>
            <a:r>
              <a:rPr lang="en-GB" sz="2000">
                <a:latin typeface="Arial"/>
                <a:ea typeface="Arial"/>
                <a:cs typeface="Arial"/>
                <a:sym typeface="Arial"/>
              </a:rPr>
              <a:t>During the course </a:t>
            </a:r>
            <a:r>
              <a:rPr lang="en-GB" sz="2000"/>
              <a:t>we will cover</a:t>
            </a:r>
            <a:r>
              <a:rPr lang="en-GB" sz="2000">
                <a:latin typeface="Arial"/>
                <a:ea typeface="Arial"/>
                <a:cs typeface="Arial"/>
                <a:sym typeface="Arial"/>
              </a:rPr>
              <a:t>:</a:t>
            </a:r>
            <a:endParaRPr sz="2000"/>
          </a:p>
          <a:p>
            <a:pPr indent="-184150" lvl="1" marL="514350" rtl="0" algn="l">
              <a:lnSpc>
                <a:spcPct val="115000"/>
              </a:lnSpc>
              <a:spcBef>
                <a:spcPts val="375"/>
              </a:spcBef>
              <a:spcAft>
                <a:spcPts val="0"/>
              </a:spcAft>
              <a:buSzPts val="2000"/>
              <a:buChar char="•"/>
            </a:pPr>
            <a:r>
              <a:rPr lang="en-GB" sz="2000">
                <a:latin typeface="Arial"/>
                <a:ea typeface="Arial"/>
                <a:cs typeface="Arial"/>
                <a:sym typeface="Arial"/>
              </a:rPr>
              <a:t>How and why people learn </a:t>
            </a:r>
            <a:endParaRPr sz="1400"/>
          </a:p>
          <a:p>
            <a:pPr indent="-184150" lvl="1" marL="514350" rtl="0" algn="l">
              <a:lnSpc>
                <a:spcPct val="115000"/>
              </a:lnSpc>
              <a:spcBef>
                <a:spcPts val="375"/>
              </a:spcBef>
              <a:spcAft>
                <a:spcPts val="0"/>
              </a:spcAft>
              <a:buSzPts val="2000"/>
              <a:buChar char="•"/>
            </a:pPr>
            <a:r>
              <a:rPr lang="en-GB" sz="2000">
                <a:latin typeface="Arial"/>
                <a:ea typeface="Arial"/>
                <a:cs typeface="Arial"/>
                <a:sym typeface="Arial"/>
              </a:rPr>
              <a:t>Session planning – audience, aims &amp; outcomes</a:t>
            </a:r>
            <a:endParaRPr sz="1400"/>
          </a:p>
          <a:p>
            <a:pPr indent="-184150" lvl="1" marL="514350" rtl="0" algn="l">
              <a:lnSpc>
                <a:spcPct val="115000"/>
              </a:lnSpc>
              <a:spcBef>
                <a:spcPts val="375"/>
              </a:spcBef>
              <a:spcAft>
                <a:spcPts val="0"/>
              </a:spcAft>
              <a:buSzPts val="2000"/>
              <a:buChar char="•"/>
            </a:pPr>
            <a:r>
              <a:rPr lang="en-GB" sz="2000"/>
              <a:t>Delivering training and integrating </a:t>
            </a:r>
            <a:r>
              <a:rPr lang="en-GB" sz="2000">
                <a:latin typeface="Arial"/>
                <a:ea typeface="Arial"/>
                <a:cs typeface="Arial"/>
                <a:sym typeface="Arial"/>
              </a:rPr>
              <a:t>Feedback</a:t>
            </a:r>
            <a:endParaRPr sz="2000"/>
          </a:p>
          <a:p>
            <a:pPr indent="0" lvl="0" marL="107999" rtl="0" algn="l">
              <a:lnSpc>
                <a:spcPct val="90000"/>
              </a:lnSpc>
              <a:spcBef>
                <a:spcPts val="750"/>
              </a:spcBef>
              <a:spcAft>
                <a:spcPts val="0"/>
              </a:spcAft>
              <a:buSzPts val="1600"/>
              <a:buNone/>
            </a:pPr>
            <a:r>
              <a:t/>
            </a:r>
            <a:endParaRPr sz="1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03"/>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Activity - </a:t>
            </a:r>
            <a:r>
              <a:rPr lang="en-GB"/>
              <a:t>Learning activities</a:t>
            </a:r>
            <a:endParaRPr/>
          </a:p>
        </p:txBody>
      </p:sp>
      <p:sp>
        <p:nvSpPr>
          <p:cNvPr id="808" name="Google Shape;808;p103"/>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171450" lvl="0" marL="279449" rtl="0" algn="l">
              <a:lnSpc>
                <a:spcPct val="90000"/>
              </a:lnSpc>
              <a:spcBef>
                <a:spcPts val="0"/>
              </a:spcBef>
              <a:spcAft>
                <a:spcPts val="0"/>
              </a:spcAft>
              <a:buSzPts val="1800"/>
              <a:buChar char="•"/>
            </a:pPr>
            <a:r>
              <a:rPr lang="en-GB" sz="1800"/>
              <a:t>What forms of learning activity can you use? Come up with a list of as many as you can think of!</a:t>
            </a:r>
            <a:endParaRPr/>
          </a:p>
          <a:p>
            <a:pPr indent="-57150" lvl="1" marL="514350" rtl="0" algn="l">
              <a:lnSpc>
                <a:spcPct val="90000"/>
              </a:lnSpc>
              <a:spcBef>
                <a:spcPts val="375"/>
              </a:spcBef>
              <a:spcAft>
                <a:spcPts val="0"/>
              </a:spcAft>
              <a:buSzPts val="1800"/>
              <a:buNone/>
            </a:pPr>
            <a:r>
              <a:t/>
            </a:r>
            <a:endParaRPr sz="1800"/>
          </a:p>
          <a:p>
            <a:pPr indent="-171450" lvl="1" marL="514350" rtl="0" algn="l">
              <a:lnSpc>
                <a:spcPct val="90000"/>
              </a:lnSpc>
              <a:spcBef>
                <a:spcPts val="375"/>
              </a:spcBef>
              <a:spcAft>
                <a:spcPts val="0"/>
              </a:spcAft>
              <a:buSzPts val="1800"/>
              <a:buChar char="•"/>
            </a:pPr>
            <a:r>
              <a:rPr lang="en-GB" sz="1800"/>
              <a:t>In small groups, come up with your list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04"/>
          <p:cNvSpPr/>
          <p:nvPr/>
        </p:nvSpPr>
        <p:spPr>
          <a:xfrm>
            <a:off x="8228025" y="171812"/>
            <a:ext cx="758100" cy="518400"/>
          </a:xfrm>
          <a:prstGeom prst="rect">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4" name="Google Shape;814;p104"/>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Learning Experiences support different levels of learning</a:t>
            </a:r>
            <a:endParaRPr/>
          </a:p>
        </p:txBody>
      </p:sp>
      <p:pic>
        <p:nvPicPr>
          <p:cNvPr id="815" name="Google Shape;815;p104"/>
          <p:cNvPicPr preferRelativeResize="0"/>
          <p:nvPr/>
        </p:nvPicPr>
        <p:blipFill>
          <a:blip r:embed="rId3">
            <a:alphaModFix/>
          </a:blip>
          <a:stretch>
            <a:fillRect/>
          </a:stretch>
        </p:blipFill>
        <p:spPr>
          <a:xfrm>
            <a:off x="8262627" y="171812"/>
            <a:ext cx="688897" cy="518400"/>
          </a:xfrm>
          <a:prstGeom prst="rect">
            <a:avLst/>
          </a:prstGeom>
          <a:noFill/>
          <a:ln>
            <a:noFill/>
          </a:ln>
        </p:spPr>
      </p:pic>
      <p:graphicFrame>
        <p:nvGraphicFramePr>
          <p:cNvPr id="816" name="Google Shape;816;p104"/>
          <p:cNvGraphicFramePr/>
          <p:nvPr/>
        </p:nvGraphicFramePr>
        <p:xfrm>
          <a:off x="338150" y="966211"/>
          <a:ext cx="3000000" cy="3000000"/>
        </p:xfrm>
        <a:graphic>
          <a:graphicData uri="http://schemas.openxmlformats.org/drawingml/2006/table">
            <a:tbl>
              <a:tblPr>
                <a:noFill/>
                <a:tableStyleId>{858D7AC8-DA17-4C2C-BE4F-FB673FF77989}</a:tableStyleId>
              </a:tblPr>
              <a:tblGrid>
                <a:gridCol w="826100"/>
                <a:gridCol w="1166725"/>
                <a:gridCol w="3631675"/>
                <a:gridCol w="2827700"/>
              </a:tblGrid>
              <a:tr h="381000">
                <a:tc>
                  <a:txBody>
                    <a:bodyPr/>
                    <a:lstStyle/>
                    <a:p>
                      <a:pPr indent="0" lvl="0" marL="0" rtl="0" algn="l">
                        <a:lnSpc>
                          <a:spcPct val="90000"/>
                        </a:lnSpc>
                        <a:spcBef>
                          <a:spcPts val="0"/>
                        </a:spcBef>
                        <a:spcAft>
                          <a:spcPts val="0"/>
                        </a:spcAft>
                        <a:buNone/>
                      </a:pPr>
                      <a:r>
                        <a:rPr b="1" lang="en-GB" sz="1000"/>
                        <a:t>Learning experience</a:t>
                      </a:r>
                      <a:endParaRPr b="1" sz="1000"/>
                    </a:p>
                  </a:txBody>
                  <a:tcPr marT="36000" marB="36000" marR="36000" marL="36000" anchor="ctr">
                    <a:solidFill>
                      <a:srgbClr val="DDEAF6"/>
                    </a:solidFill>
                  </a:tcPr>
                </a:tc>
                <a:tc>
                  <a:txBody>
                    <a:bodyPr/>
                    <a:lstStyle/>
                    <a:p>
                      <a:pPr indent="0" lvl="0" marL="0" rtl="0" algn="l">
                        <a:lnSpc>
                          <a:spcPct val="90000"/>
                        </a:lnSpc>
                        <a:spcBef>
                          <a:spcPts val="0"/>
                        </a:spcBef>
                        <a:spcAft>
                          <a:spcPts val="0"/>
                        </a:spcAft>
                        <a:buNone/>
                      </a:pPr>
                      <a:r>
                        <a:rPr b="1" lang="en-GB" sz="1000"/>
                        <a:t>Highest Bloom’s level supported</a:t>
                      </a:r>
                      <a:endParaRPr b="1" sz="1000"/>
                    </a:p>
                  </a:txBody>
                  <a:tcPr marT="36000" marB="36000" marR="36000" marL="36000" anchor="ctr">
                    <a:solidFill>
                      <a:srgbClr val="DDEAF6"/>
                    </a:solidFill>
                  </a:tcPr>
                </a:tc>
                <a:tc>
                  <a:txBody>
                    <a:bodyPr/>
                    <a:lstStyle/>
                    <a:p>
                      <a:pPr indent="0" lvl="0" marL="0" rtl="0" algn="l">
                        <a:lnSpc>
                          <a:spcPct val="90000"/>
                        </a:lnSpc>
                        <a:spcBef>
                          <a:spcPts val="0"/>
                        </a:spcBef>
                        <a:spcAft>
                          <a:spcPts val="0"/>
                        </a:spcAft>
                        <a:buNone/>
                      </a:pPr>
                      <a:r>
                        <a:rPr b="1" lang="en-GB" sz="1000"/>
                        <a:t>Training goals</a:t>
                      </a:r>
                      <a:endParaRPr b="1" sz="1000"/>
                    </a:p>
                    <a:p>
                      <a:pPr indent="0" lvl="0" marL="0" rtl="0" algn="l">
                        <a:lnSpc>
                          <a:spcPct val="90000"/>
                        </a:lnSpc>
                        <a:spcBef>
                          <a:spcPts val="0"/>
                        </a:spcBef>
                        <a:spcAft>
                          <a:spcPts val="0"/>
                        </a:spcAft>
                        <a:buNone/>
                      </a:pPr>
                      <a:r>
                        <a:rPr i="1" lang="en-GB" sz="1000"/>
                        <a:t>Learners will be able to …</a:t>
                      </a:r>
                      <a:endParaRPr i="1" sz="1000"/>
                    </a:p>
                  </a:txBody>
                  <a:tcPr marT="36000" marB="36000" marR="36000" marL="36000" anchor="ctr">
                    <a:solidFill>
                      <a:srgbClr val="DDEAF6"/>
                    </a:solidFill>
                  </a:tcPr>
                </a:tc>
                <a:tc>
                  <a:txBody>
                    <a:bodyPr/>
                    <a:lstStyle/>
                    <a:p>
                      <a:pPr indent="0" lvl="0" marL="0" rtl="0" algn="l">
                        <a:lnSpc>
                          <a:spcPct val="90000"/>
                        </a:lnSpc>
                        <a:spcBef>
                          <a:spcPts val="0"/>
                        </a:spcBef>
                        <a:spcAft>
                          <a:spcPts val="0"/>
                        </a:spcAft>
                        <a:buNone/>
                      </a:pPr>
                      <a:r>
                        <a:rPr b="1" lang="en-GB" sz="1000"/>
                        <a:t>Learning outcomes</a:t>
                      </a:r>
                      <a:endParaRPr b="1" sz="1000"/>
                    </a:p>
                    <a:p>
                      <a:pPr indent="0" lvl="0" marL="0" rtl="0" algn="l">
                        <a:lnSpc>
                          <a:spcPct val="90000"/>
                        </a:lnSpc>
                        <a:spcBef>
                          <a:spcPts val="0"/>
                        </a:spcBef>
                        <a:spcAft>
                          <a:spcPts val="0"/>
                        </a:spcAft>
                        <a:buNone/>
                      </a:pPr>
                      <a:r>
                        <a:rPr i="1" lang="en-GB" sz="1000"/>
                        <a:t>This LE will allow me to …</a:t>
                      </a:r>
                      <a:endParaRPr i="1" sz="1000"/>
                    </a:p>
                  </a:txBody>
                  <a:tcPr marT="36000" marB="36000" marR="36000" marL="36000" anchor="ctr">
                    <a:solidFill>
                      <a:srgbClr val="DDEAF6"/>
                    </a:solidFill>
                  </a:tcPr>
                </a:tc>
              </a:tr>
              <a:tr h="381000">
                <a:tc>
                  <a:txBody>
                    <a:bodyPr/>
                    <a:lstStyle/>
                    <a:p>
                      <a:pPr indent="0" lvl="0" marL="0" rtl="0" algn="l">
                        <a:lnSpc>
                          <a:spcPct val="90000"/>
                        </a:lnSpc>
                        <a:spcBef>
                          <a:spcPts val="0"/>
                        </a:spcBef>
                        <a:spcAft>
                          <a:spcPts val="0"/>
                        </a:spcAft>
                        <a:buNone/>
                      </a:pPr>
                      <a:r>
                        <a:rPr b="1" lang="en-GB" sz="1000"/>
                        <a:t>Lecture, webinar</a:t>
                      </a:r>
                      <a:endParaRPr b="1"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Remember, comprehend</a:t>
                      </a:r>
                      <a:endParaRPr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Inspire learners, ignite learners’ enthusiasm, clarify/ explain a concept, provide an overview, give context, summarise content</a:t>
                      </a:r>
                      <a:endParaRPr sz="1000"/>
                    </a:p>
                  </a:txBody>
                  <a:tcPr marT="36000" marB="36000" marR="36000" marL="36000" anchor="ctr">
                    <a:solidFill>
                      <a:schemeClr val="lt1"/>
                    </a:solidFill>
                  </a:tcPr>
                </a:tc>
                <a:tc>
                  <a:txBody>
                    <a:bodyPr/>
                    <a:lstStyle/>
                    <a:p>
                      <a:pPr indent="-113901" lvl="0" marL="136800" rtl="0" algn="l">
                        <a:lnSpc>
                          <a:spcPct val="90000"/>
                        </a:lnSpc>
                        <a:spcBef>
                          <a:spcPts val="0"/>
                        </a:spcBef>
                        <a:spcAft>
                          <a:spcPts val="0"/>
                        </a:spcAft>
                        <a:buSzPts val="1000"/>
                        <a:buChar char="●"/>
                      </a:pPr>
                      <a:r>
                        <a:rPr b="1" i="1" lang="en-GB" sz="1000">
                          <a:solidFill>
                            <a:schemeClr val="accent6"/>
                          </a:solidFill>
                        </a:rPr>
                        <a:t>list</a:t>
                      </a:r>
                      <a:r>
                        <a:rPr lang="en-GB" sz="1000"/>
                        <a:t> the key points of the lecture/ webinar</a:t>
                      </a:r>
                      <a:endParaRPr sz="1000"/>
                    </a:p>
                    <a:p>
                      <a:pPr indent="-113901" lvl="0" marL="136800" rtl="0" algn="l">
                        <a:lnSpc>
                          <a:spcPct val="90000"/>
                        </a:lnSpc>
                        <a:spcBef>
                          <a:spcPts val="0"/>
                        </a:spcBef>
                        <a:spcAft>
                          <a:spcPts val="0"/>
                        </a:spcAft>
                        <a:buSzPts val="1000"/>
                        <a:buChar char="●"/>
                      </a:pPr>
                      <a:r>
                        <a:rPr b="1" i="1" lang="en-GB" sz="1000">
                          <a:solidFill>
                            <a:schemeClr val="accent6"/>
                          </a:solidFill>
                        </a:rPr>
                        <a:t>summarize</a:t>
                      </a:r>
                      <a:r>
                        <a:rPr lang="en-GB" sz="1000"/>
                        <a:t> take home message(s)</a:t>
                      </a:r>
                      <a:endParaRPr sz="1000"/>
                    </a:p>
                  </a:txBody>
                  <a:tcPr marT="36000" marB="36000" marR="36000" marL="36000" anchor="ctr">
                    <a:solidFill>
                      <a:schemeClr val="lt1"/>
                    </a:solidFill>
                  </a:tcPr>
                </a:tc>
              </a:tr>
              <a:tr h="381000">
                <a:tc>
                  <a:txBody>
                    <a:bodyPr/>
                    <a:lstStyle/>
                    <a:p>
                      <a:pPr indent="0" lvl="0" marL="0" rtl="0" algn="l">
                        <a:lnSpc>
                          <a:spcPct val="90000"/>
                        </a:lnSpc>
                        <a:spcBef>
                          <a:spcPts val="0"/>
                        </a:spcBef>
                        <a:spcAft>
                          <a:spcPts val="0"/>
                        </a:spcAft>
                        <a:buNone/>
                      </a:pPr>
                      <a:r>
                        <a:rPr b="1" lang="en-GB" sz="1000"/>
                        <a:t>Exercise, practical</a:t>
                      </a:r>
                      <a:endParaRPr b="1"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Apply, analyse</a:t>
                      </a:r>
                      <a:endParaRPr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Help learners digest course materials, solve typical problems, apply knowledge, show how to do things with appropriate guidance</a:t>
                      </a:r>
                      <a:endParaRPr sz="1000"/>
                    </a:p>
                  </a:txBody>
                  <a:tcPr marT="36000" marB="36000" marR="36000" marL="36000" anchor="ctr">
                    <a:solidFill>
                      <a:schemeClr val="lt1"/>
                    </a:solidFill>
                  </a:tcPr>
                </a:tc>
                <a:tc>
                  <a:txBody>
                    <a:bodyPr/>
                    <a:lstStyle/>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follow</a:t>
                      </a:r>
                      <a:r>
                        <a:rPr lang="en-GB" sz="1000">
                          <a:solidFill>
                            <a:schemeClr val="dk1"/>
                          </a:solidFill>
                        </a:rPr>
                        <a:t> a set of instructions or protocol</a:t>
                      </a:r>
                      <a:endParaRPr sz="1000">
                        <a:solidFill>
                          <a:schemeClr val="dk1"/>
                        </a:solidFill>
                      </a:endParaRPr>
                    </a:p>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calculate</a:t>
                      </a:r>
                      <a:r>
                        <a:rPr lang="en-GB" sz="1000">
                          <a:solidFill>
                            <a:schemeClr val="dk1"/>
                          </a:solidFill>
                        </a:rPr>
                        <a:t> a set of results or outcomes from a given protocol</a:t>
                      </a:r>
                      <a:endParaRPr sz="1000"/>
                    </a:p>
                  </a:txBody>
                  <a:tcPr marT="36000" marB="36000" marR="36000" marL="36000" anchor="ctr">
                    <a:solidFill>
                      <a:schemeClr val="lt1"/>
                    </a:solidFill>
                  </a:tcPr>
                </a:tc>
              </a:tr>
              <a:tr h="381000">
                <a:tc>
                  <a:txBody>
                    <a:bodyPr/>
                    <a:lstStyle/>
                    <a:p>
                      <a:pPr indent="0" lvl="0" marL="0" rtl="0" algn="l">
                        <a:lnSpc>
                          <a:spcPct val="90000"/>
                        </a:lnSpc>
                        <a:spcBef>
                          <a:spcPts val="0"/>
                        </a:spcBef>
                        <a:spcAft>
                          <a:spcPts val="0"/>
                        </a:spcAft>
                        <a:buNone/>
                      </a:pPr>
                      <a:r>
                        <a:rPr b="1" lang="en-GB" sz="1000"/>
                        <a:t>Flipped class</a:t>
                      </a:r>
                      <a:endParaRPr b="1"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Apply, analyse</a:t>
                      </a:r>
                      <a:endParaRPr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Teach learners how to formulate questions, help learners to memorise new information &amp; concepts, or analyze &amp; understand course materials</a:t>
                      </a:r>
                      <a:endParaRPr sz="1000"/>
                    </a:p>
                  </a:txBody>
                  <a:tcPr marT="36000" marB="36000" marR="36000" marL="36000" anchor="ctr">
                    <a:solidFill>
                      <a:schemeClr val="lt1"/>
                    </a:solidFill>
                  </a:tcPr>
                </a:tc>
                <a:tc>
                  <a:txBody>
                    <a:bodyPr/>
                    <a:lstStyle/>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summarize</a:t>
                      </a:r>
                      <a:r>
                        <a:rPr lang="en-GB" sz="1000">
                          <a:solidFill>
                            <a:schemeClr val="dk1"/>
                          </a:solidFill>
                        </a:rPr>
                        <a:t> the content material</a:t>
                      </a:r>
                      <a:endParaRPr sz="1000">
                        <a:solidFill>
                          <a:schemeClr val="dk1"/>
                        </a:solidFill>
                      </a:endParaRPr>
                    </a:p>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ask</a:t>
                      </a:r>
                      <a:r>
                        <a:rPr lang="en-GB" sz="1000">
                          <a:solidFill>
                            <a:schemeClr val="dk1"/>
                          </a:solidFill>
                        </a:rPr>
                        <a:t> appropriate questions</a:t>
                      </a:r>
                      <a:endParaRPr sz="1000"/>
                    </a:p>
                  </a:txBody>
                  <a:tcPr marT="36000" marB="36000" marR="36000" marL="36000" anchor="ctr">
                    <a:solidFill>
                      <a:schemeClr val="lt1"/>
                    </a:solidFill>
                  </a:tcPr>
                </a:tc>
              </a:tr>
              <a:tr h="381000">
                <a:tc>
                  <a:txBody>
                    <a:bodyPr/>
                    <a:lstStyle/>
                    <a:p>
                      <a:pPr indent="0" lvl="0" marL="0" rtl="0" algn="l">
                        <a:lnSpc>
                          <a:spcPct val="90000"/>
                        </a:lnSpc>
                        <a:spcBef>
                          <a:spcPts val="0"/>
                        </a:spcBef>
                        <a:spcAft>
                          <a:spcPts val="0"/>
                        </a:spcAft>
                        <a:buNone/>
                      </a:pPr>
                      <a:r>
                        <a:rPr b="1" lang="en-GB" sz="1000"/>
                        <a:t>Peer instruction</a:t>
                      </a:r>
                      <a:endParaRPr b="1"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Synthesize, evaluate</a:t>
                      </a:r>
                      <a:endParaRPr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Prepare learners to defend an argument, give learners opportunities to explain things, thereby helping to develop critical thinking &amp; awareness</a:t>
                      </a:r>
                      <a:endParaRPr sz="1000"/>
                    </a:p>
                  </a:txBody>
                  <a:tcPr marT="36000" marB="36000" marR="36000" marL="36000" anchor="ctr">
                    <a:solidFill>
                      <a:schemeClr val="lt1"/>
                    </a:solidFill>
                  </a:tcPr>
                </a:tc>
                <a:tc>
                  <a:txBody>
                    <a:bodyPr/>
                    <a:lstStyle/>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explain</a:t>
                      </a:r>
                      <a:r>
                        <a:rPr lang="en-GB" sz="1000">
                          <a:solidFill>
                            <a:schemeClr val="dk1"/>
                          </a:solidFill>
                        </a:rPr>
                        <a:t> how to solve an exercise</a:t>
                      </a:r>
                      <a:endParaRPr sz="1000">
                        <a:solidFill>
                          <a:schemeClr val="dk1"/>
                        </a:solidFill>
                      </a:endParaRPr>
                    </a:p>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evaluate</a:t>
                      </a:r>
                      <a:r>
                        <a:rPr lang="en-GB" sz="1000">
                          <a:solidFill>
                            <a:schemeClr val="dk1"/>
                          </a:solidFill>
                        </a:rPr>
                        <a:t> others’ choices/ decisions</a:t>
                      </a:r>
                      <a:endParaRPr sz="1000">
                        <a:solidFill>
                          <a:schemeClr val="dk1"/>
                        </a:solidFill>
                      </a:endParaRPr>
                    </a:p>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diagnose</a:t>
                      </a:r>
                      <a:r>
                        <a:rPr lang="en-GB" sz="1000">
                          <a:solidFill>
                            <a:schemeClr val="dk1"/>
                          </a:solidFill>
                        </a:rPr>
                        <a:t> errors in the exercise-solving task</a:t>
                      </a:r>
                      <a:endParaRPr sz="1000">
                        <a:solidFill>
                          <a:schemeClr val="dk1"/>
                        </a:solidFill>
                      </a:endParaRPr>
                    </a:p>
                  </a:txBody>
                  <a:tcPr marT="36000" marB="36000" marR="36000" marL="36000" anchor="ctr">
                    <a:solidFill>
                      <a:schemeClr val="lt1"/>
                    </a:solidFill>
                  </a:tcPr>
                </a:tc>
              </a:tr>
              <a:tr h="381000">
                <a:tc>
                  <a:txBody>
                    <a:bodyPr/>
                    <a:lstStyle/>
                    <a:p>
                      <a:pPr indent="0" lvl="0" marL="0" rtl="0" algn="l">
                        <a:lnSpc>
                          <a:spcPct val="90000"/>
                        </a:lnSpc>
                        <a:spcBef>
                          <a:spcPts val="0"/>
                        </a:spcBef>
                        <a:spcAft>
                          <a:spcPts val="0"/>
                        </a:spcAft>
                        <a:buNone/>
                      </a:pPr>
                      <a:r>
                        <a:rPr b="1" lang="en-GB" sz="1000"/>
                        <a:t>Group discussion</a:t>
                      </a:r>
                      <a:endParaRPr b="1"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solidFill>
                            <a:schemeClr val="dk1"/>
                          </a:solidFill>
                        </a:rPr>
                        <a:t>Synthesize, evaluate</a:t>
                      </a:r>
                      <a:endParaRPr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Give learners opportunity to practice questioning, develop new ideas &amp; critical thinking</a:t>
                      </a:r>
                      <a:endParaRPr sz="1000"/>
                    </a:p>
                  </a:txBody>
                  <a:tcPr marT="36000" marB="36000" marR="36000" marL="36000" anchor="ctr">
                    <a:solidFill>
                      <a:schemeClr val="lt1"/>
                    </a:solidFill>
                  </a:tcPr>
                </a:tc>
                <a:tc>
                  <a:txBody>
                    <a:bodyPr/>
                    <a:lstStyle/>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communicate</a:t>
                      </a:r>
                      <a:r>
                        <a:rPr lang="en-GB" sz="1000">
                          <a:solidFill>
                            <a:schemeClr val="dk1"/>
                          </a:solidFill>
                        </a:rPr>
                        <a:t> their own ideas</a:t>
                      </a:r>
                      <a:endParaRPr sz="1000">
                        <a:solidFill>
                          <a:schemeClr val="dk1"/>
                        </a:solidFill>
                      </a:endParaRPr>
                    </a:p>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defend</a:t>
                      </a:r>
                      <a:r>
                        <a:rPr lang="en-GB" sz="1000">
                          <a:solidFill>
                            <a:schemeClr val="dk1"/>
                          </a:solidFill>
                        </a:rPr>
                        <a:t> their own opinions</a:t>
                      </a:r>
                      <a:endParaRPr sz="1000"/>
                    </a:p>
                  </a:txBody>
                  <a:tcPr marT="36000" marB="36000" marR="36000" marL="36000" anchor="ctr">
                    <a:solidFill>
                      <a:schemeClr val="lt1"/>
                    </a:solidFill>
                  </a:tcPr>
                </a:tc>
              </a:tr>
              <a:tr h="151625">
                <a:tc>
                  <a:txBody>
                    <a:bodyPr/>
                    <a:lstStyle/>
                    <a:p>
                      <a:pPr indent="0" lvl="0" marL="0" rtl="0" algn="l">
                        <a:lnSpc>
                          <a:spcPct val="90000"/>
                        </a:lnSpc>
                        <a:spcBef>
                          <a:spcPts val="0"/>
                        </a:spcBef>
                        <a:spcAft>
                          <a:spcPts val="0"/>
                        </a:spcAft>
                        <a:buNone/>
                      </a:pPr>
                      <a:r>
                        <a:rPr b="1" lang="en-GB" sz="1000"/>
                        <a:t>Group work</a:t>
                      </a:r>
                      <a:endParaRPr b="1"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solidFill>
                            <a:schemeClr val="dk1"/>
                          </a:solidFill>
                        </a:rPr>
                        <a:t>Synthesize, evaluate</a:t>
                      </a:r>
                      <a:endParaRPr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Promote collaborative work &amp; peer instruction, provide opportunities for giving/ receiving feedback, &amp; digesting course materials</a:t>
                      </a:r>
                      <a:endParaRPr sz="1000"/>
                    </a:p>
                  </a:txBody>
                  <a:tcPr marT="36000" marB="36000" marR="36000" marL="36000" anchor="ctr">
                    <a:solidFill>
                      <a:schemeClr val="lt1"/>
                    </a:solidFill>
                  </a:tcPr>
                </a:tc>
                <a:tc>
                  <a:txBody>
                    <a:bodyPr/>
                    <a:lstStyle/>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provide</a:t>
                      </a:r>
                      <a:r>
                        <a:rPr lang="en-GB" sz="1000">
                          <a:solidFill>
                            <a:schemeClr val="dk1"/>
                          </a:solidFill>
                        </a:rPr>
                        <a:t> feedback on their peers’ work</a:t>
                      </a:r>
                      <a:endParaRPr sz="1000">
                        <a:solidFill>
                          <a:schemeClr val="dk1"/>
                        </a:solidFill>
                      </a:endParaRPr>
                    </a:p>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share</a:t>
                      </a:r>
                      <a:r>
                        <a:rPr lang="en-GB" sz="1000">
                          <a:solidFill>
                            <a:schemeClr val="dk1"/>
                          </a:solidFill>
                        </a:rPr>
                        <a:t> ideas</a:t>
                      </a:r>
                      <a:endParaRPr sz="1000">
                        <a:solidFill>
                          <a:schemeClr val="dk1"/>
                        </a:solidFill>
                      </a:endParaRPr>
                    </a:p>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explain the advantages</a:t>
                      </a:r>
                      <a:r>
                        <a:rPr lang="en-GB" sz="1000">
                          <a:solidFill>
                            <a:schemeClr val="dk1"/>
                          </a:solidFill>
                        </a:rPr>
                        <a:t> of teamwork</a:t>
                      </a:r>
                      <a:endParaRPr sz="1000">
                        <a:solidFill>
                          <a:schemeClr val="dk1"/>
                        </a:solidFill>
                      </a:endParaRPr>
                    </a:p>
                  </a:txBody>
                  <a:tcPr marT="36000" marB="36000" marR="36000" marL="36000" anchor="ctr">
                    <a:solidFill>
                      <a:schemeClr val="lt1"/>
                    </a:solidFill>
                  </a:tcPr>
                </a:tc>
              </a:tr>
              <a:tr h="381000">
                <a:tc>
                  <a:txBody>
                    <a:bodyPr/>
                    <a:lstStyle/>
                    <a:p>
                      <a:pPr indent="0" lvl="0" marL="0" rtl="0" algn="l">
                        <a:lnSpc>
                          <a:spcPct val="90000"/>
                        </a:lnSpc>
                        <a:spcBef>
                          <a:spcPts val="0"/>
                        </a:spcBef>
                        <a:spcAft>
                          <a:spcPts val="0"/>
                        </a:spcAft>
                        <a:buNone/>
                      </a:pPr>
                      <a:r>
                        <a:rPr b="1" lang="en-GB" sz="1000"/>
                        <a:t>Problem-</a:t>
                      </a:r>
                      <a:endParaRPr b="1" sz="1000"/>
                    </a:p>
                    <a:p>
                      <a:pPr indent="0" lvl="0" marL="0" rtl="0" algn="l">
                        <a:lnSpc>
                          <a:spcPct val="90000"/>
                        </a:lnSpc>
                        <a:spcBef>
                          <a:spcPts val="0"/>
                        </a:spcBef>
                        <a:spcAft>
                          <a:spcPts val="0"/>
                        </a:spcAft>
                        <a:buNone/>
                      </a:pPr>
                      <a:r>
                        <a:rPr b="1" lang="en-GB" sz="1000"/>
                        <a:t>solving</a:t>
                      </a:r>
                      <a:endParaRPr b="1"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solidFill>
                            <a:schemeClr val="dk1"/>
                          </a:solidFill>
                        </a:rPr>
                        <a:t>Synthesize, evaluate</a:t>
                      </a:r>
                      <a:endParaRPr sz="1000"/>
                    </a:p>
                  </a:txBody>
                  <a:tcPr marT="36000" marB="36000" marR="36000" marL="36000" anchor="ctr">
                    <a:solidFill>
                      <a:schemeClr val="lt1"/>
                    </a:solidFill>
                  </a:tcPr>
                </a:tc>
                <a:tc>
                  <a:txBody>
                    <a:bodyPr/>
                    <a:lstStyle/>
                    <a:p>
                      <a:pPr indent="0" lvl="0" marL="0" rtl="0" algn="l">
                        <a:lnSpc>
                          <a:spcPct val="90000"/>
                        </a:lnSpc>
                        <a:spcBef>
                          <a:spcPts val="0"/>
                        </a:spcBef>
                        <a:spcAft>
                          <a:spcPts val="0"/>
                        </a:spcAft>
                        <a:buNone/>
                      </a:pPr>
                      <a:r>
                        <a:rPr lang="en-GB" sz="1000"/>
                        <a:t>Promote learners abilities to identify and evaluate solutions, develop new ideas, make decisions, evaluate decision effectiveness, troubleshoot</a:t>
                      </a:r>
                      <a:endParaRPr sz="1000"/>
                    </a:p>
                  </a:txBody>
                  <a:tcPr marT="36000" marB="36000" marR="36000" marL="36000" anchor="ctr">
                    <a:solidFill>
                      <a:schemeClr val="lt1"/>
                    </a:solidFill>
                  </a:tcPr>
                </a:tc>
                <a:tc>
                  <a:txBody>
                    <a:bodyPr/>
                    <a:lstStyle/>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diagnose</a:t>
                      </a:r>
                      <a:r>
                        <a:rPr lang="en-GB" sz="1000">
                          <a:solidFill>
                            <a:schemeClr val="dk1"/>
                          </a:solidFill>
                        </a:rPr>
                        <a:t> faulty reasoning or an underperforming result</a:t>
                      </a:r>
                      <a:endParaRPr sz="1000">
                        <a:solidFill>
                          <a:schemeClr val="dk1"/>
                        </a:solidFill>
                      </a:endParaRPr>
                    </a:p>
                    <a:p>
                      <a:pPr indent="-113901" lvl="0" marL="136800" rtl="0" algn="l">
                        <a:lnSpc>
                          <a:spcPct val="90000"/>
                        </a:lnSpc>
                        <a:spcBef>
                          <a:spcPts val="0"/>
                        </a:spcBef>
                        <a:spcAft>
                          <a:spcPts val="0"/>
                        </a:spcAft>
                        <a:buClr>
                          <a:schemeClr val="dk1"/>
                        </a:buClr>
                        <a:buSzPts val="1000"/>
                        <a:buChar char="●"/>
                      </a:pPr>
                      <a:r>
                        <a:rPr b="1" i="1" lang="en-GB" sz="1000">
                          <a:solidFill>
                            <a:schemeClr val="accent6"/>
                          </a:solidFill>
                        </a:rPr>
                        <a:t>correct</a:t>
                      </a:r>
                      <a:r>
                        <a:rPr lang="en-GB" sz="1000">
                          <a:solidFill>
                            <a:schemeClr val="dk1"/>
                          </a:solidFill>
                        </a:rPr>
                        <a:t> errors</a:t>
                      </a:r>
                      <a:endParaRPr sz="1000"/>
                    </a:p>
                  </a:txBody>
                  <a:tcPr marT="36000" marB="36000" marR="36000" marL="36000" anchor="ctr">
                    <a:solidFill>
                      <a:schemeClr val="lt1"/>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05"/>
          <p:cNvSpPr txBox="1"/>
          <p:nvPr>
            <p:ph type="title"/>
          </p:nvPr>
        </p:nvSpPr>
        <p:spPr>
          <a:xfrm>
            <a:off x="533400" y="228600"/>
            <a:ext cx="8153400" cy="57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rPr lang="en-GB"/>
              <a:t>Learning outcomes form the basis for your session and course. Learning activities should be related</a:t>
            </a:r>
            <a:endParaRPr/>
          </a:p>
        </p:txBody>
      </p:sp>
      <p:sp>
        <p:nvSpPr>
          <p:cNvPr id="823" name="Google Shape;823;p105"/>
          <p:cNvSpPr txBox="1"/>
          <p:nvPr>
            <p:ph idx="1" type="body"/>
          </p:nvPr>
        </p:nvSpPr>
        <p:spPr>
          <a:xfrm>
            <a:off x="533400" y="1066801"/>
            <a:ext cx="4000500" cy="3263400"/>
          </a:xfrm>
          <a:prstGeom prst="rect">
            <a:avLst/>
          </a:prstGeom>
          <a:noFill/>
          <a:ln>
            <a:noFill/>
          </a:ln>
        </p:spPr>
        <p:txBody>
          <a:bodyPr anchorCtr="0" anchor="t" bIns="0" lIns="0" spcFirstLastPara="1" rIns="0" wrap="square" tIns="0">
            <a:noAutofit/>
          </a:bodyPr>
          <a:lstStyle/>
          <a:p>
            <a:pPr indent="-330200" lvl="0" marL="342900" rtl="0" algn="l">
              <a:lnSpc>
                <a:spcPct val="100000"/>
              </a:lnSpc>
              <a:spcBef>
                <a:spcPts val="400"/>
              </a:spcBef>
              <a:spcAft>
                <a:spcPts val="0"/>
              </a:spcAft>
              <a:buSzPts val="2600"/>
              <a:buChar char="•"/>
            </a:pPr>
            <a:r>
              <a:rPr lang="en-GB" sz="2200"/>
              <a:t>Learning outcomes often start with verbs</a:t>
            </a:r>
            <a:endParaRPr sz="2200"/>
          </a:p>
          <a:p>
            <a:pPr indent="-285750" lvl="1" marL="685800" rtl="0" algn="l">
              <a:lnSpc>
                <a:spcPct val="100000"/>
              </a:lnSpc>
              <a:spcBef>
                <a:spcPts val="0"/>
              </a:spcBef>
              <a:spcAft>
                <a:spcPts val="0"/>
              </a:spcAft>
              <a:buSzPts val="1900"/>
              <a:buChar char="•"/>
            </a:pPr>
            <a:r>
              <a:rPr lang="en-GB" sz="1900"/>
              <a:t>“List, Design, apply”</a:t>
            </a:r>
            <a:endParaRPr sz="1900"/>
          </a:p>
          <a:p>
            <a:pPr indent="-330200" lvl="0" marL="342900" rtl="0" algn="l">
              <a:lnSpc>
                <a:spcPct val="100000"/>
              </a:lnSpc>
              <a:spcBef>
                <a:spcPts val="0"/>
              </a:spcBef>
              <a:spcAft>
                <a:spcPts val="0"/>
              </a:spcAft>
              <a:buSzPts val="2600"/>
              <a:buChar char="•"/>
            </a:pPr>
            <a:r>
              <a:rPr lang="en-GB" sz="2200"/>
              <a:t>Learning </a:t>
            </a:r>
            <a:r>
              <a:rPr b="1" lang="en-GB" sz="2200"/>
              <a:t>activities </a:t>
            </a:r>
            <a:r>
              <a:rPr lang="en-GB" sz="2200"/>
              <a:t>should allow outcomes to be achieved</a:t>
            </a:r>
            <a:endParaRPr sz="2200"/>
          </a:p>
          <a:p>
            <a:pPr indent="-330200" lvl="0" marL="342900" rtl="0" algn="l">
              <a:lnSpc>
                <a:spcPct val="100000"/>
              </a:lnSpc>
              <a:spcBef>
                <a:spcPts val="0"/>
              </a:spcBef>
              <a:spcAft>
                <a:spcPts val="0"/>
              </a:spcAft>
              <a:buSzPts val="2600"/>
              <a:buChar char="•"/>
            </a:pPr>
            <a:r>
              <a:rPr lang="en-GB" sz="2200"/>
              <a:t>Example: “List” verb - knowledge</a:t>
            </a:r>
            <a:endParaRPr sz="2200"/>
          </a:p>
          <a:p>
            <a:pPr indent="-285750" lvl="1" marL="685800" rtl="0" algn="l">
              <a:lnSpc>
                <a:spcPct val="100000"/>
              </a:lnSpc>
              <a:spcBef>
                <a:spcPts val="0"/>
              </a:spcBef>
              <a:spcAft>
                <a:spcPts val="0"/>
              </a:spcAft>
              <a:buSzPts val="1900"/>
              <a:buChar char="•"/>
            </a:pPr>
            <a:r>
              <a:rPr lang="en-GB" sz="1900"/>
              <a:t>Activity should involve listing, remembering, choosing correct answers, etc.</a:t>
            </a:r>
            <a:endParaRPr sz="1900"/>
          </a:p>
        </p:txBody>
      </p:sp>
      <p:sp>
        <p:nvSpPr>
          <p:cNvPr id="824" name="Google Shape;824;p105"/>
          <p:cNvSpPr/>
          <p:nvPr/>
        </p:nvSpPr>
        <p:spPr>
          <a:xfrm>
            <a:off x="5910788" y="1694681"/>
            <a:ext cx="1476919" cy="517181"/>
          </a:xfrm>
          <a:prstGeom prst="flowChartProcess">
            <a:avLst/>
          </a:prstGeom>
          <a:solidFill>
            <a:srgbClr val="CCCCCC"/>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GB" sz="1900" u="none" cap="none" strike="noStrike">
                <a:solidFill>
                  <a:srgbClr val="000000"/>
                </a:solidFill>
                <a:latin typeface="Arial"/>
                <a:ea typeface="Arial"/>
                <a:cs typeface="Arial"/>
                <a:sym typeface="Arial"/>
              </a:rPr>
              <a:t>Course/session aim</a:t>
            </a:r>
            <a:endParaRPr b="0" i="0" sz="1900" u="none" cap="none" strike="noStrike">
              <a:solidFill>
                <a:srgbClr val="000000"/>
              </a:solidFill>
              <a:latin typeface="Arial"/>
              <a:ea typeface="Arial"/>
              <a:cs typeface="Arial"/>
              <a:sym typeface="Arial"/>
            </a:endParaRPr>
          </a:p>
        </p:txBody>
      </p:sp>
      <p:sp>
        <p:nvSpPr>
          <p:cNvPr id="825" name="Google Shape;825;p105"/>
          <p:cNvSpPr/>
          <p:nvPr/>
        </p:nvSpPr>
        <p:spPr>
          <a:xfrm>
            <a:off x="5207513" y="2531400"/>
            <a:ext cx="2883469" cy="311250"/>
          </a:xfrm>
          <a:prstGeom prst="flowChartProcess">
            <a:avLst/>
          </a:prstGeom>
          <a:solidFill>
            <a:srgbClr val="CCCCCC"/>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GB" sz="1900" u="none" cap="none" strike="noStrike">
                <a:solidFill>
                  <a:srgbClr val="000000"/>
                </a:solidFill>
                <a:latin typeface="Arial"/>
                <a:ea typeface="Arial"/>
                <a:cs typeface="Arial"/>
                <a:sym typeface="Arial"/>
              </a:rPr>
              <a:t>Learning outcomes</a:t>
            </a:r>
            <a:endParaRPr b="0" i="0" sz="1900" u="none" cap="none" strike="noStrike">
              <a:solidFill>
                <a:srgbClr val="000000"/>
              </a:solidFill>
              <a:latin typeface="Arial"/>
              <a:ea typeface="Arial"/>
              <a:cs typeface="Arial"/>
              <a:sym typeface="Arial"/>
            </a:endParaRPr>
          </a:p>
        </p:txBody>
      </p:sp>
      <p:sp>
        <p:nvSpPr>
          <p:cNvPr id="826" name="Google Shape;826;p105"/>
          <p:cNvSpPr/>
          <p:nvPr/>
        </p:nvSpPr>
        <p:spPr>
          <a:xfrm>
            <a:off x="5444841" y="1203928"/>
            <a:ext cx="2408794" cy="311250"/>
          </a:xfrm>
          <a:prstGeom prst="flowChartProcess">
            <a:avLst/>
          </a:prstGeom>
          <a:solidFill>
            <a:srgbClr val="CCCCCC"/>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GB" sz="1900" u="none" cap="none" strike="noStrike">
                <a:solidFill>
                  <a:srgbClr val="000000"/>
                </a:solidFill>
                <a:latin typeface="Arial"/>
                <a:ea typeface="Arial"/>
                <a:cs typeface="Arial"/>
                <a:sym typeface="Arial"/>
              </a:rPr>
              <a:t>Course/session title</a:t>
            </a:r>
            <a:endParaRPr b="0" i="0" sz="1900" u="none" cap="none" strike="noStrike">
              <a:solidFill>
                <a:srgbClr val="000000"/>
              </a:solidFill>
              <a:latin typeface="Arial"/>
              <a:ea typeface="Arial"/>
              <a:cs typeface="Arial"/>
              <a:sym typeface="Arial"/>
            </a:endParaRPr>
          </a:p>
        </p:txBody>
      </p:sp>
      <p:sp>
        <p:nvSpPr>
          <p:cNvPr id="827" name="Google Shape;827;p105"/>
          <p:cNvSpPr/>
          <p:nvPr/>
        </p:nvSpPr>
        <p:spPr>
          <a:xfrm>
            <a:off x="5207513" y="3166931"/>
            <a:ext cx="2883469" cy="311250"/>
          </a:xfrm>
          <a:prstGeom prst="flowChartProcess">
            <a:avLst/>
          </a:prstGeom>
          <a:solidFill>
            <a:srgbClr val="CCCCCC"/>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GB" sz="1900" u="none" cap="none" strike="noStrike">
                <a:solidFill>
                  <a:srgbClr val="000000"/>
                </a:solidFill>
                <a:latin typeface="Arial"/>
                <a:ea typeface="Arial"/>
                <a:cs typeface="Arial"/>
                <a:sym typeface="Arial"/>
              </a:rPr>
              <a:t>Learning activities</a:t>
            </a:r>
            <a:endParaRPr b="0" i="0" sz="1900" u="none" cap="none" strike="noStrike">
              <a:solidFill>
                <a:srgbClr val="000000"/>
              </a:solidFill>
              <a:latin typeface="Arial"/>
              <a:ea typeface="Arial"/>
              <a:cs typeface="Arial"/>
              <a:sym typeface="Arial"/>
            </a:endParaRPr>
          </a:p>
        </p:txBody>
      </p:sp>
      <p:cxnSp>
        <p:nvCxnSpPr>
          <p:cNvPr id="828" name="Google Shape;828;p105"/>
          <p:cNvCxnSpPr/>
          <p:nvPr/>
        </p:nvCxnSpPr>
        <p:spPr>
          <a:xfrm>
            <a:off x="8529525" y="1244350"/>
            <a:ext cx="0" cy="2206200"/>
          </a:xfrm>
          <a:prstGeom prst="straightConnector1">
            <a:avLst/>
          </a:prstGeom>
          <a:noFill/>
          <a:ln cap="flat" cmpd="sng" w="9525">
            <a:solidFill>
              <a:schemeClr val="dk2"/>
            </a:solidFill>
            <a:prstDash val="solid"/>
            <a:round/>
            <a:headEnd len="med" w="med" type="none"/>
            <a:tailEnd len="med" w="med" type="triangle"/>
          </a:ln>
        </p:spPr>
      </p:cxnSp>
      <p:cxnSp>
        <p:nvCxnSpPr>
          <p:cNvPr id="829" name="Google Shape;829;p105"/>
          <p:cNvCxnSpPr/>
          <p:nvPr/>
        </p:nvCxnSpPr>
        <p:spPr>
          <a:xfrm rot="10800000">
            <a:off x="8764725" y="1244500"/>
            <a:ext cx="300" cy="2193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06"/>
          <p:cNvSpPr txBox="1"/>
          <p:nvPr>
            <p:ph type="ctrTitle"/>
          </p:nvPr>
        </p:nvSpPr>
        <p:spPr>
          <a:xfrm>
            <a:off x="311708" y="744575"/>
            <a:ext cx="8520600" cy="2052600"/>
          </a:xfrm>
          <a:prstGeom prst="rect">
            <a:avLst/>
          </a:prstGeom>
        </p:spPr>
        <p:txBody>
          <a:bodyPr anchorCtr="0" anchor="b" bIns="45700" lIns="0" spcFirstLastPara="1" rIns="91425" wrap="square" tIns="45700">
            <a:noAutofit/>
          </a:bodyPr>
          <a:lstStyle/>
          <a:p>
            <a:pPr indent="0" lvl="0" marL="0" rtl="0" algn="ctr">
              <a:spcBef>
                <a:spcPts val="0"/>
              </a:spcBef>
              <a:spcAft>
                <a:spcPts val="0"/>
              </a:spcAft>
              <a:buNone/>
            </a:pPr>
            <a:r>
              <a:rPr lang="en-GB" sz="4800"/>
              <a:t>Designing course content </a:t>
            </a:r>
            <a:endParaRPr sz="4800"/>
          </a:p>
        </p:txBody>
      </p:sp>
      <p:sp>
        <p:nvSpPr>
          <p:cNvPr id="835" name="Google Shape;835;p106"/>
          <p:cNvSpPr txBox="1"/>
          <p:nvPr/>
        </p:nvSpPr>
        <p:spPr>
          <a:xfrm>
            <a:off x="588550" y="3326650"/>
            <a:ext cx="8244000" cy="413400"/>
          </a:xfrm>
          <a:prstGeom prst="rect">
            <a:avLst/>
          </a:prstGeom>
          <a:noFill/>
          <a:ln>
            <a:noFill/>
          </a:ln>
        </p:spPr>
        <p:txBody>
          <a:bodyPr anchorCtr="0" anchor="t" bIns="91425" lIns="91425" spcFirstLastPara="1" rIns="91425" wrap="square" tIns="91425">
            <a:spAutoFit/>
          </a:bodyPr>
          <a:lstStyle/>
          <a:p>
            <a:pPr indent="-333375" lvl="0" marL="457200" rtl="0" algn="l">
              <a:lnSpc>
                <a:spcPct val="90000"/>
              </a:lnSpc>
              <a:spcBef>
                <a:spcPts val="750"/>
              </a:spcBef>
              <a:spcAft>
                <a:spcPts val="1000"/>
              </a:spcAft>
              <a:buClr>
                <a:schemeClr val="accent1"/>
              </a:buClr>
              <a:buSzPts val="1650"/>
              <a:buChar char="•"/>
            </a:pPr>
            <a:r>
              <a:rPr lang="en-GB" sz="1650">
                <a:solidFill>
                  <a:schemeClr val="dk1"/>
                </a:solidFill>
              </a:rPr>
              <a:t>Explore models for designing training content </a:t>
            </a:r>
            <a:endParaRPr sz="1650">
              <a:solidFill>
                <a:schemeClr val="dk1"/>
              </a:solidFill>
              <a:highlight>
                <a:schemeClr val="accent3"/>
              </a:high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07"/>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Designing a course - essentials</a:t>
            </a:r>
            <a:endParaRPr/>
          </a:p>
        </p:txBody>
      </p:sp>
      <p:pic>
        <p:nvPicPr>
          <p:cNvPr id="841" name="Google Shape;841;p107"/>
          <p:cNvPicPr preferRelativeResize="0"/>
          <p:nvPr/>
        </p:nvPicPr>
        <p:blipFill rotWithShape="1">
          <a:blip r:embed="rId3">
            <a:alphaModFix/>
          </a:blip>
          <a:srcRect b="0" l="0" r="0" t="17177"/>
          <a:stretch/>
        </p:blipFill>
        <p:spPr>
          <a:xfrm>
            <a:off x="684113" y="937200"/>
            <a:ext cx="7775776" cy="3622550"/>
          </a:xfrm>
          <a:prstGeom prst="rect">
            <a:avLst/>
          </a:prstGeom>
          <a:noFill/>
          <a:ln>
            <a:noFill/>
          </a:ln>
        </p:spPr>
      </p:pic>
      <p:sp>
        <p:nvSpPr>
          <p:cNvPr id="842" name="Google Shape;842;p107"/>
          <p:cNvSpPr txBox="1"/>
          <p:nvPr/>
        </p:nvSpPr>
        <p:spPr>
          <a:xfrm>
            <a:off x="338150" y="4719650"/>
            <a:ext cx="161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000">
                <a:solidFill>
                  <a:schemeClr val="dk1"/>
                </a:solidFill>
              </a:rPr>
              <a:t>LO = Learning outcomes</a:t>
            </a:r>
            <a:endParaRPr i="1" sz="1000">
              <a:solidFill>
                <a:schemeClr val="dk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08"/>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Defining your content</a:t>
            </a:r>
            <a:endParaRPr/>
          </a:p>
        </p:txBody>
      </p:sp>
      <p:sp>
        <p:nvSpPr>
          <p:cNvPr id="848" name="Google Shape;848;p108"/>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171450" lvl="0" marL="279449" rtl="0" algn="l">
              <a:lnSpc>
                <a:spcPct val="90000"/>
              </a:lnSpc>
              <a:spcBef>
                <a:spcPts val="0"/>
              </a:spcBef>
              <a:spcAft>
                <a:spcPts val="0"/>
              </a:spcAft>
              <a:buSzPts val="2000"/>
              <a:buChar char="•"/>
            </a:pPr>
            <a:r>
              <a:rPr b="1" lang="en-GB" sz="2000"/>
              <a:t>No one set way of doing this </a:t>
            </a:r>
            <a:r>
              <a:rPr lang="en-GB"/>
              <a:t>– but  if you have LO’s you can expand from these</a:t>
            </a:r>
            <a:endParaRPr/>
          </a:p>
          <a:p>
            <a:pPr indent="-69850" lvl="0" marL="279449" rtl="0" algn="l">
              <a:lnSpc>
                <a:spcPct val="90000"/>
              </a:lnSpc>
              <a:spcBef>
                <a:spcPts val="750"/>
              </a:spcBef>
              <a:spcAft>
                <a:spcPts val="0"/>
              </a:spcAft>
              <a:buSzPts val="1600"/>
              <a:buNone/>
            </a:pPr>
            <a:r>
              <a:t/>
            </a:r>
            <a:endParaRPr/>
          </a:p>
          <a:p>
            <a:pPr indent="-171450" lvl="1" marL="514350" rtl="0" algn="l">
              <a:lnSpc>
                <a:spcPct val="90000"/>
              </a:lnSpc>
              <a:spcBef>
                <a:spcPts val="375"/>
              </a:spcBef>
              <a:spcAft>
                <a:spcPts val="0"/>
              </a:spcAft>
              <a:buSzPts val="1600"/>
              <a:buChar char="•"/>
            </a:pPr>
            <a:r>
              <a:rPr lang="en-GB" sz="1600"/>
              <a:t>What are the major themes / key elements you can identify? </a:t>
            </a:r>
            <a:endParaRPr/>
          </a:p>
          <a:p>
            <a:pPr indent="-171450" lvl="1" marL="514350" rtl="0" algn="l">
              <a:lnSpc>
                <a:spcPct val="90000"/>
              </a:lnSpc>
              <a:spcBef>
                <a:spcPts val="375"/>
              </a:spcBef>
              <a:spcAft>
                <a:spcPts val="0"/>
              </a:spcAft>
              <a:buSzPts val="1600"/>
              <a:buChar char="•"/>
            </a:pPr>
            <a:r>
              <a:rPr lang="en-GB" sz="1600"/>
              <a:t>Which of these will you cover (can you cover all?) </a:t>
            </a:r>
            <a:endParaRPr/>
          </a:p>
          <a:p>
            <a:pPr indent="-171450" lvl="1" marL="514350" rtl="0" algn="l">
              <a:lnSpc>
                <a:spcPct val="90000"/>
              </a:lnSpc>
              <a:spcBef>
                <a:spcPts val="375"/>
              </a:spcBef>
              <a:spcAft>
                <a:spcPts val="0"/>
              </a:spcAft>
              <a:buSzPts val="1600"/>
              <a:buChar char="•"/>
            </a:pPr>
            <a:r>
              <a:rPr lang="en-GB" sz="1600"/>
              <a:t>Will the trainees need some pre-knowledge? (have they already got some)</a:t>
            </a:r>
            <a:endParaRPr/>
          </a:p>
          <a:p>
            <a:pPr indent="-171450" lvl="1" marL="514350" rtl="0" algn="l">
              <a:lnSpc>
                <a:spcPct val="90000"/>
              </a:lnSpc>
              <a:spcBef>
                <a:spcPts val="375"/>
              </a:spcBef>
              <a:spcAft>
                <a:spcPts val="0"/>
              </a:spcAft>
              <a:buSzPts val="1600"/>
              <a:buChar char="•"/>
            </a:pPr>
            <a:r>
              <a:rPr lang="en-GB" sz="1600"/>
              <a:t>Need to consider depth of learning – and how many concepts / ideas (think cognitive load)</a:t>
            </a:r>
            <a:endParaRPr/>
          </a:p>
          <a:p>
            <a:pPr indent="-171450" lvl="1" marL="514350" rtl="0" algn="l">
              <a:lnSpc>
                <a:spcPct val="90000"/>
              </a:lnSpc>
              <a:spcBef>
                <a:spcPts val="375"/>
              </a:spcBef>
              <a:spcAft>
                <a:spcPts val="0"/>
              </a:spcAft>
              <a:buSzPts val="1600"/>
              <a:buChar char="•"/>
            </a:pPr>
            <a:r>
              <a:rPr lang="en-GB" sz="1600"/>
              <a:t>Think about balance of practice and theory</a:t>
            </a:r>
            <a:endParaRPr/>
          </a:p>
          <a:p>
            <a:pPr indent="-69850" lvl="1" marL="514350" rtl="0" algn="l">
              <a:lnSpc>
                <a:spcPct val="90000"/>
              </a:lnSpc>
              <a:spcBef>
                <a:spcPts val="375"/>
              </a:spcBef>
              <a:spcAft>
                <a:spcPts val="0"/>
              </a:spcAft>
              <a:buSzPts val="1600"/>
              <a:buNone/>
            </a:pPr>
            <a:r>
              <a:t/>
            </a:r>
            <a:endParaRPr sz="1600"/>
          </a:p>
          <a:p>
            <a:pPr indent="-171450" lvl="0" marL="279449" rtl="0" algn="l">
              <a:lnSpc>
                <a:spcPct val="90000"/>
              </a:lnSpc>
              <a:spcBef>
                <a:spcPts val="750"/>
              </a:spcBef>
              <a:spcAft>
                <a:spcPts val="0"/>
              </a:spcAft>
              <a:buSzPts val="1800"/>
              <a:buChar char="•"/>
            </a:pPr>
            <a:r>
              <a:rPr lang="en-GB" sz="1800"/>
              <a:t>You may end up going back round to edit your LOs and aim more than once – this is fine and perfectly normal!</a:t>
            </a:r>
            <a:endParaRPr/>
          </a:p>
          <a:p>
            <a:pPr indent="0" lvl="0" marL="107999" rtl="0" algn="l">
              <a:lnSpc>
                <a:spcPct val="90000"/>
              </a:lnSpc>
              <a:spcBef>
                <a:spcPts val="750"/>
              </a:spcBef>
              <a:spcAft>
                <a:spcPts val="0"/>
              </a:spcAft>
              <a:buSzPts val="16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09"/>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Make a detailed schedule</a:t>
            </a:r>
            <a:endParaRPr/>
          </a:p>
        </p:txBody>
      </p:sp>
      <p:sp>
        <p:nvSpPr>
          <p:cNvPr id="854" name="Google Shape;854;p109"/>
          <p:cNvSpPr txBox="1"/>
          <p:nvPr/>
        </p:nvSpPr>
        <p:spPr>
          <a:xfrm>
            <a:off x="4781725" y="2650725"/>
            <a:ext cx="3647400" cy="14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chemeClr val="dk1"/>
                </a:solidFill>
              </a:rPr>
              <a:t>Schedule of today’s training</a:t>
            </a:r>
            <a:endParaRPr b="1" sz="1600">
              <a:solidFill>
                <a:schemeClr val="dk1"/>
              </a:solidFill>
            </a:endParaRPr>
          </a:p>
          <a:p>
            <a:pPr indent="-184825" lvl="1" marL="316800" rtl="0" algn="l">
              <a:lnSpc>
                <a:spcPct val="90000"/>
              </a:lnSpc>
              <a:spcBef>
                <a:spcPts val="375"/>
              </a:spcBef>
              <a:spcAft>
                <a:spcPts val="0"/>
              </a:spcAft>
              <a:buClr>
                <a:schemeClr val="accent1"/>
              </a:buClr>
              <a:buSzPts val="1550"/>
              <a:buChar char="•"/>
            </a:pPr>
            <a:r>
              <a:rPr lang="en-GB" sz="1500">
                <a:solidFill>
                  <a:schemeClr val="dk1"/>
                </a:solidFill>
              </a:rPr>
              <a:t>List of content</a:t>
            </a:r>
            <a:endParaRPr sz="1500">
              <a:solidFill>
                <a:schemeClr val="dk1"/>
              </a:solidFill>
            </a:endParaRPr>
          </a:p>
          <a:p>
            <a:pPr indent="-184825" lvl="1" marL="316800" rtl="0" algn="l">
              <a:lnSpc>
                <a:spcPct val="90000"/>
              </a:lnSpc>
              <a:spcBef>
                <a:spcPts val="375"/>
              </a:spcBef>
              <a:spcAft>
                <a:spcPts val="0"/>
              </a:spcAft>
              <a:buClr>
                <a:schemeClr val="accent1"/>
              </a:buClr>
              <a:buSzPts val="1550"/>
              <a:buChar char="•"/>
            </a:pPr>
            <a:r>
              <a:rPr lang="en-GB" sz="1500">
                <a:solidFill>
                  <a:schemeClr val="dk1"/>
                </a:solidFill>
              </a:rPr>
              <a:t>Time calculations</a:t>
            </a:r>
            <a:endParaRPr sz="1500">
              <a:solidFill>
                <a:schemeClr val="dk1"/>
              </a:solidFill>
            </a:endParaRPr>
          </a:p>
          <a:p>
            <a:pPr indent="-184825" lvl="1" marL="316800" rtl="0" algn="l">
              <a:lnSpc>
                <a:spcPct val="90000"/>
              </a:lnSpc>
              <a:spcBef>
                <a:spcPts val="375"/>
              </a:spcBef>
              <a:spcAft>
                <a:spcPts val="0"/>
              </a:spcAft>
              <a:buClr>
                <a:schemeClr val="accent1"/>
              </a:buClr>
              <a:buSzPts val="1550"/>
              <a:buChar char="•"/>
            </a:pPr>
            <a:r>
              <a:rPr lang="en-GB" sz="1500">
                <a:solidFill>
                  <a:schemeClr val="dk1"/>
                </a:solidFill>
              </a:rPr>
              <a:t>Quick links to slides and activities</a:t>
            </a:r>
            <a:endParaRPr sz="1500">
              <a:solidFill>
                <a:schemeClr val="dk1"/>
              </a:solidFill>
            </a:endParaRPr>
          </a:p>
          <a:p>
            <a:pPr indent="-181650" lvl="1" marL="316800" rtl="0" algn="l">
              <a:lnSpc>
                <a:spcPct val="90000"/>
              </a:lnSpc>
              <a:spcBef>
                <a:spcPts val="375"/>
              </a:spcBef>
              <a:spcAft>
                <a:spcPts val="0"/>
              </a:spcAft>
              <a:buClr>
                <a:schemeClr val="accent1"/>
              </a:buClr>
              <a:buSzPts val="1500"/>
              <a:buChar char="•"/>
            </a:pPr>
            <a:r>
              <a:rPr lang="en-GB" sz="1500">
                <a:solidFill>
                  <a:schemeClr val="dk1"/>
                </a:solidFill>
              </a:rPr>
              <a:t>Make it accessible to learners</a:t>
            </a:r>
            <a:endParaRPr sz="1500">
              <a:solidFill>
                <a:schemeClr val="dk1"/>
              </a:solidFill>
            </a:endParaRPr>
          </a:p>
        </p:txBody>
      </p:sp>
      <p:pic>
        <p:nvPicPr>
          <p:cNvPr id="855" name="Google Shape;855;p109"/>
          <p:cNvPicPr preferRelativeResize="0"/>
          <p:nvPr/>
        </p:nvPicPr>
        <p:blipFill>
          <a:blip r:embed="rId3">
            <a:alphaModFix/>
          </a:blip>
          <a:stretch>
            <a:fillRect/>
          </a:stretch>
        </p:blipFill>
        <p:spPr>
          <a:xfrm>
            <a:off x="338150" y="933216"/>
            <a:ext cx="4062674" cy="362164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10"/>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Activity: Content &amp; prerequisites for AlphaFold training</a:t>
            </a:r>
            <a:endParaRPr/>
          </a:p>
        </p:txBody>
      </p:sp>
      <p:grpSp>
        <p:nvGrpSpPr>
          <p:cNvPr id="861" name="Google Shape;861;p110"/>
          <p:cNvGrpSpPr/>
          <p:nvPr/>
        </p:nvGrpSpPr>
        <p:grpSpPr>
          <a:xfrm>
            <a:off x="1006312" y="1289325"/>
            <a:ext cx="7115888" cy="845199"/>
            <a:chOff x="2022100" y="3538375"/>
            <a:chExt cx="7115888" cy="845199"/>
          </a:xfrm>
        </p:grpSpPr>
        <p:pic>
          <p:nvPicPr>
            <p:cNvPr id="862" name="Google Shape;862;p110"/>
            <p:cNvPicPr preferRelativeResize="0"/>
            <p:nvPr/>
          </p:nvPicPr>
          <p:blipFill>
            <a:blip r:embed="rId3">
              <a:alphaModFix/>
            </a:blip>
            <a:stretch>
              <a:fillRect/>
            </a:stretch>
          </p:blipFill>
          <p:spPr>
            <a:xfrm>
              <a:off x="2022100" y="3538375"/>
              <a:ext cx="845199" cy="845199"/>
            </a:xfrm>
            <a:prstGeom prst="rect">
              <a:avLst/>
            </a:prstGeom>
            <a:noFill/>
            <a:ln>
              <a:noFill/>
            </a:ln>
          </p:spPr>
        </p:pic>
        <p:sp>
          <p:nvSpPr>
            <p:cNvPr id="863" name="Google Shape;863;p110"/>
            <p:cNvSpPr txBox="1"/>
            <p:nvPr/>
          </p:nvSpPr>
          <p:spPr>
            <a:xfrm>
              <a:off x="2812788" y="3754275"/>
              <a:ext cx="6325200" cy="41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750"/>
                </a:spcBef>
                <a:spcAft>
                  <a:spcPts val="0"/>
                </a:spcAft>
                <a:buNone/>
              </a:pPr>
              <a:r>
                <a:rPr b="1" lang="en-GB" sz="1650">
                  <a:solidFill>
                    <a:schemeClr val="dk1"/>
                  </a:solidFill>
                </a:rPr>
                <a:t>Activity 2.3</a:t>
              </a:r>
              <a:r>
                <a:rPr lang="en-GB" sz="1650">
                  <a:solidFill>
                    <a:schemeClr val="dk1"/>
                  </a:solidFill>
                </a:rPr>
                <a:t> - Add content &amp; prerequisites in bullet points</a:t>
              </a:r>
              <a:endParaRPr>
                <a:solidFill>
                  <a:schemeClr val="dk1"/>
                </a:solidFill>
              </a:endParaRPr>
            </a:p>
          </p:txBody>
        </p:sp>
      </p:grpSp>
      <p:sp>
        <p:nvSpPr>
          <p:cNvPr id="864" name="Google Shape;864;p110"/>
          <p:cNvSpPr txBox="1"/>
          <p:nvPr/>
        </p:nvSpPr>
        <p:spPr>
          <a:xfrm>
            <a:off x="338150" y="2631600"/>
            <a:ext cx="8452200" cy="738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750"/>
              </a:spcBef>
              <a:spcAft>
                <a:spcPts val="0"/>
              </a:spcAft>
              <a:buNone/>
            </a:pPr>
            <a:r>
              <a:rPr lang="en-GB" sz="1650">
                <a:solidFill>
                  <a:schemeClr val="dk1"/>
                </a:solidFill>
              </a:rPr>
              <a:t>Add content and prerequisites (previous knowledge, materials) to design your training. </a:t>
            </a:r>
            <a:endParaRPr sz="1650">
              <a:solidFill>
                <a:schemeClr val="dk1"/>
              </a:solidFill>
            </a:endParaRPr>
          </a:p>
          <a:p>
            <a:pPr indent="0" lvl="0" marL="0" rtl="0" algn="l">
              <a:lnSpc>
                <a:spcPct val="90000"/>
              </a:lnSpc>
              <a:spcBef>
                <a:spcPts val="750"/>
              </a:spcBef>
              <a:spcAft>
                <a:spcPts val="0"/>
              </a:spcAft>
              <a:buNone/>
            </a:pPr>
            <a:r>
              <a:rPr lang="en-GB" sz="1650">
                <a:solidFill>
                  <a:schemeClr val="dk1"/>
                </a:solidFill>
              </a:rPr>
              <a:t>Usually, you would also add a time estimate for each component of your training.</a:t>
            </a:r>
            <a:endParaRPr sz="165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11"/>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Key messages</a:t>
            </a:r>
            <a:endParaRPr/>
          </a:p>
        </p:txBody>
      </p:sp>
      <p:sp>
        <p:nvSpPr>
          <p:cNvPr id="870" name="Google Shape;870;p111"/>
          <p:cNvSpPr txBox="1"/>
          <p:nvPr>
            <p:ph idx="1" type="body"/>
          </p:nvPr>
        </p:nvSpPr>
        <p:spPr>
          <a:xfrm>
            <a:off x="338100" y="884300"/>
            <a:ext cx="8452200" cy="3717300"/>
          </a:xfrm>
          <a:prstGeom prst="rect">
            <a:avLst/>
          </a:prstGeom>
        </p:spPr>
        <p:txBody>
          <a:bodyPr anchorCtr="0" anchor="t" bIns="45700" lIns="0" spcFirstLastPara="1" rIns="91425" wrap="square" tIns="45700">
            <a:noAutofit/>
          </a:bodyPr>
          <a:lstStyle/>
          <a:p>
            <a:pPr indent="-342900" lvl="0" marL="457200" rtl="0" algn="l">
              <a:lnSpc>
                <a:spcPct val="115000"/>
              </a:lnSpc>
              <a:spcBef>
                <a:spcPts val="300"/>
              </a:spcBef>
              <a:spcAft>
                <a:spcPts val="0"/>
              </a:spcAft>
              <a:buSzPts val="1800"/>
              <a:buChar char="•"/>
            </a:pPr>
            <a:r>
              <a:rPr lang="en-GB" sz="1800"/>
              <a:t>Know your audience and logistics: who, where, when</a:t>
            </a:r>
            <a:endParaRPr sz="1800"/>
          </a:p>
          <a:p>
            <a:pPr indent="-342900" lvl="0" marL="457200" rtl="0" algn="l">
              <a:lnSpc>
                <a:spcPct val="115000"/>
              </a:lnSpc>
              <a:spcBef>
                <a:spcPts val="300"/>
              </a:spcBef>
              <a:spcAft>
                <a:spcPts val="0"/>
              </a:spcAft>
              <a:buSzPts val="1800"/>
              <a:buChar char="•"/>
            </a:pPr>
            <a:r>
              <a:rPr lang="en-GB" sz="1800"/>
              <a:t>Define learning outcomes and learning experiences</a:t>
            </a:r>
            <a:endParaRPr sz="1800"/>
          </a:p>
          <a:p>
            <a:pPr indent="-342900" lvl="0" marL="457200" rtl="0" algn="l">
              <a:lnSpc>
                <a:spcPct val="115000"/>
              </a:lnSpc>
              <a:spcBef>
                <a:spcPts val="300"/>
              </a:spcBef>
              <a:spcAft>
                <a:spcPts val="0"/>
              </a:spcAft>
              <a:buSzPts val="1800"/>
              <a:buChar char="•"/>
            </a:pPr>
            <a:r>
              <a:rPr lang="en-GB" sz="1800"/>
              <a:t>Define content and prerequisites</a:t>
            </a:r>
            <a:endParaRPr sz="1800"/>
          </a:p>
          <a:p>
            <a:pPr indent="-194350" lvl="1" marL="774000" rtl="0" algn="l">
              <a:lnSpc>
                <a:spcPct val="115000"/>
              </a:lnSpc>
              <a:spcBef>
                <a:spcPts val="300"/>
              </a:spcBef>
              <a:spcAft>
                <a:spcPts val="0"/>
              </a:spcAft>
              <a:buSzPts val="1700"/>
              <a:buChar char="•"/>
            </a:pPr>
            <a:r>
              <a:rPr lang="en-GB" sz="1700"/>
              <a:t>Don’t overload content: </a:t>
            </a:r>
            <a:r>
              <a:rPr b="1" lang="en-GB" sz="1700"/>
              <a:t>less is more</a:t>
            </a:r>
            <a:endParaRPr b="1" sz="1700"/>
          </a:p>
          <a:p>
            <a:pPr indent="-342900" lvl="0" marL="457200" rtl="0" algn="l">
              <a:lnSpc>
                <a:spcPct val="115000"/>
              </a:lnSpc>
              <a:spcBef>
                <a:spcPts val="300"/>
              </a:spcBef>
              <a:spcAft>
                <a:spcPts val="0"/>
              </a:spcAft>
              <a:buSzPts val="1800"/>
              <a:buChar char="•"/>
            </a:pPr>
            <a:r>
              <a:rPr lang="en-GB" sz="1800"/>
              <a:t>Estimate times</a:t>
            </a:r>
            <a:endParaRPr sz="1800"/>
          </a:p>
          <a:p>
            <a:pPr indent="-342900" lvl="0" marL="457200" rtl="0" algn="l">
              <a:lnSpc>
                <a:spcPct val="115000"/>
              </a:lnSpc>
              <a:spcBef>
                <a:spcPts val="300"/>
              </a:spcBef>
              <a:spcAft>
                <a:spcPts val="0"/>
              </a:spcAft>
              <a:buSzPts val="1800"/>
              <a:buChar char="•"/>
            </a:pPr>
            <a:r>
              <a:rPr lang="en-GB" sz="1800"/>
              <a:t>Leave enough space for practice and reflection</a:t>
            </a:r>
            <a:endParaRPr sz="1700"/>
          </a:p>
          <a:p>
            <a:pPr indent="-342900" lvl="0" marL="457200" rtl="0" algn="l">
              <a:lnSpc>
                <a:spcPct val="115000"/>
              </a:lnSpc>
              <a:spcBef>
                <a:spcPts val="300"/>
              </a:spcBef>
              <a:spcAft>
                <a:spcPts val="0"/>
              </a:spcAft>
              <a:buSzPts val="1800"/>
              <a:buChar char="•"/>
            </a:pPr>
            <a:r>
              <a:rPr lang="en-GB" sz="1800"/>
              <a:t>Define a process to collect and integrate feedback</a:t>
            </a:r>
            <a:endParaRPr sz="1800"/>
          </a:p>
          <a:p>
            <a:pPr indent="-342900" lvl="0" marL="457200" rtl="0" algn="l">
              <a:lnSpc>
                <a:spcPct val="115000"/>
              </a:lnSpc>
              <a:spcBef>
                <a:spcPts val="300"/>
              </a:spcBef>
              <a:spcAft>
                <a:spcPts val="0"/>
              </a:spcAft>
              <a:buClr>
                <a:schemeClr val="dk2"/>
              </a:buClr>
              <a:buSzPts val="1800"/>
              <a:buChar char="•"/>
            </a:pPr>
            <a:r>
              <a:rPr b="1" lang="en-GB" sz="1800" u="sng">
                <a:solidFill>
                  <a:schemeClr val="dk2"/>
                </a:solidFill>
              </a:rPr>
              <a:t>Try new things and have fun! </a:t>
            </a:r>
            <a:endParaRPr sz="1800" u="sng">
              <a:solidFill>
                <a:schemeClr val="dk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12"/>
          <p:cNvSpPr txBox="1"/>
          <p:nvPr>
            <p:ph idx="1" type="body"/>
          </p:nvPr>
        </p:nvSpPr>
        <p:spPr>
          <a:xfrm>
            <a:off x="403622" y="665164"/>
            <a:ext cx="931500" cy="931500"/>
          </a:xfrm>
          <a:prstGeom prst="rect">
            <a:avLst/>
          </a:prstGeom>
        </p:spPr>
        <p:txBody>
          <a:bodyPr anchorCtr="0" anchor="ctr" bIns="45700" lIns="0" spcFirstLastPara="1" rIns="91425" wrap="square" tIns="0">
            <a:noAutofit/>
          </a:bodyPr>
          <a:lstStyle/>
          <a:p>
            <a:pPr indent="0" lvl="0" marL="0" rtl="0" algn="ctr">
              <a:spcBef>
                <a:spcPts val="750"/>
              </a:spcBef>
              <a:spcAft>
                <a:spcPts val="0"/>
              </a:spcAft>
              <a:buNone/>
            </a:pPr>
            <a:r>
              <a:rPr lang="en-GB" sz="4000"/>
              <a:t>?</a:t>
            </a:r>
            <a:endParaRPr sz="4000"/>
          </a:p>
        </p:txBody>
      </p:sp>
      <p:sp>
        <p:nvSpPr>
          <p:cNvPr id="876" name="Google Shape;876;p112"/>
          <p:cNvSpPr txBox="1"/>
          <p:nvPr>
            <p:ph idx="2" type="body"/>
          </p:nvPr>
        </p:nvSpPr>
        <p:spPr>
          <a:xfrm>
            <a:off x="1335122" y="665164"/>
            <a:ext cx="2808000" cy="931500"/>
          </a:xfrm>
          <a:prstGeom prst="rect">
            <a:avLst/>
          </a:prstGeom>
        </p:spPr>
        <p:txBody>
          <a:bodyPr anchorCtr="0" anchor="ctr" bIns="45700" lIns="288000" spcFirstLastPara="1" rIns="91425" wrap="square" tIns="0">
            <a:noAutofit/>
          </a:bodyPr>
          <a:lstStyle/>
          <a:p>
            <a:pPr indent="0" lvl="0" marL="0" rtl="0" algn="l">
              <a:spcBef>
                <a:spcPts val="300"/>
              </a:spcBef>
              <a:spcAft>
                <a:spcPts val="0"/>
              </a:spcAft>
              <a:buNone/>
            </a:pPr>
            <a:r>
              <a:rPr b="1" lang="en-GB" sz="2200"/>
              <a:t>Training Challenge</a:t>
            </a:r>
            <a:endParaRPr b="1" sz="2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9"/>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How the </a:t>
            </a:r>
            <a:r>
              <a:rPr lang="en-GB"/>
              <a:t>sessions </a:t>
            </a:r>
            <a:r>
              <a:rPr lang="en-GB"/>
              <a:t>will run</a:t>
            </a:r>
            <a:endParaRPr/>
          </a:p>
        </p:txBody>
      </p:sp>
      <p:sp>
        <p:nvSpPr>
          <p:cNvPr id="484" name="Google Shape;484;p59"/>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190500" lvl="0" marL="279449" rtl="0" algn="l">
              <a:lnSpc>
                <a:spcPct val="115000"/>
              </a:lnSpc>
              <a:spcBef>
                <a:spcPts val="0"/>
              </a:spcBef>
              <a:spcAft>
                <a:spcPts val="0"/>
              </a:spcAft>
              <a:buSzPts val="2100"/>
              <a:buFont typeface="Arial"/>
              <a:buChar char="•"/>
            </a:pPr>
            <a:r>
              <a:rPr b="0" i="0" lang="en-GB" sz="2100" u="none" strike="noStrike">
                <a:solidFill>
                  <a:srgbClr val="000000"/>
                </a:solidFill>
                <a:latin typeface="Arial"/>
                <a:ea typeface="Arial"/>
                <a:cs typeface="Arial"/>
                <a:sym typeface="Arial"/>
              </a:rPr>
              <a:t>Mixture of</a:t>
            </a:r>
            <a:r>
              <a:rPr lang="en-GB" sz="2100">
                <a:solidFill>
                  <a:srgbClr val="000000"/>
                </a:solidFill>
              </a:rPr>
              <a:t>:</a:t>
            </a:r>
            <a:endParaRPr sz="2100">
              <a:solidFill>
                <a:srgbClr val="000000"/>
              </a:solidFill>
            </a:endParaRPr>
          </a:p>
          <a:p>
            <a:pPr indent="-190500" lvl="1" marL="514350" rtl="0" algn="l">
              <a:lnSpc>
                <a:spcPct val="115000"/>
              </a:lnSpc>
              <a:spcBef>
                <a:spcPts val="0"/>
              </a:spcBef>
              <a:spcAft>
                <a:spcPts val="0"/>
              </a:spcAft>
              <a:buSzPts val="2100"/>
              <a:buFont typeface="Arial"/>
              <a:buChar char="•"/>
            </a:pPr>
            <a:r>
              <a:rPr lang="en-GB" sz="2100">
                <a:solidFill>
                  <a:srgbClr val="000000"/>
                </a:solidFill>
              </a:rPr>
              <a:t>T</a:t>
            </a:r>
            <a:r>
              <a:rPr b="0" i="0" lang="en-GB" sz="2100" u="none" strike="noStrike">
                <a:solidFill>
                  <a:srgbClr val="000000"/>
                </a:solidFill>
                <a:latin typeface="Arial"/>
                <a:ea typeface="Arial"/>
                <a:cs typeface="Arial"/>
                <a:sym typeface="Arial"/>
              </a:rPr>
              <a:t>alks</a:t>
            </a:r>
            <a:endParaRPr sz="2100">
              <a:solidFill>
                <a:srgbClr val="000000"/>
              </a:solidFill>
            </a:endParaRPr>
          </a:p>
          <a:p>
            <a:pPr indent="-190500" lvl="1" marL="514350" rtl="0" algn="l">
              <a:lnSpc>
                <a:spcPct val="115000"/>
              </a:lnSpc>
              <a:spcBef>
                <a:spcPts val="0"/>
              </a:spcBef>
              <a:spcAft>
                <a:spcPts val="0"/>
              </a:spcAft>
              <a:buSzPts val="2100"/>
              <a:buFont typeface="Arial"/>
              <a:buChar char="•"/>
            </a:pPr>
            <a:r>
              <a:rPr lang="en-GB" sz="2100">
                <a:solidFill>
                  <a:srgbClr val="000000"/>
                </a:solidFill>
              </a:rPr>
              <a:t>D</a:t>
            </a:r>
            <a:r>
              <a:rPr b="0" i="0" lang="en-GB" sz="2100" u="none" strike="noStrike">
                <a:solidFill>
                  <a:srgbClr val="000000"/>
                </a:solidFill>
                <a:latin typeface="Arial"/>
                <a:ea typeface="Arial"/>
                <a:cs typeface="Arial"/>
                <a:sym typeface="Arial"/>
              </a:rPr>
              <a:t>iscussions</a:t>
            </a:r>
            <a:endParaRPr sz="2100">
              <a:solidFill>
                <a:srgbClr val="000000"/>
              </a:solidFill>
            </a:endParaRPr>
          </a:p>
          <a:p>
            <a:pPr indent="-190500" lvl="1" marL="514350" rtl="0" algn="l">
              <a:lnSpc>
                <a:spcPct val="115000"/>
              </a:lnSpc>
              <a:spcBef>
                <a:spcPts val="0"/>
              </a:spcBef>
              <a:spcAft>
                <a:spcPts val="0"/>
              </a:spcAft>
              <a:buSzPts val="2100"/>
              <a:buFont typeface="Arial"/>
              <a:buChar char="•"/>
            </a:pPr>
            <a:r>
              <a:rPr lang="en-GB" sz="2100">
                <a:solidFill>
                  <a:srgbClr val="000000"/>
                </a:solidFill>
              </a:rPr>
              <a:t>G</a:t>
            </a:r>
            <a:r>
              <a:rPr b="0" i="0" lang="en-GB" sz="2100" u="none" strike="noStrike">
                <a:solidFill>
                  <a:srgbClr val="000000"/>
                </a:solidFill>
                <a:latin typeface="Arial"/>
                <a:ea typeface="Arial"/>
                <a:cs typeface="Arial"/>
                <a:sym typeface="Arial"/>
              </a:rPr>
              <a:t>roup activities (lots of interaction!)</a:t>
            </a:r>
            <a:endParaRPr b="0" i="0" sz="2100" u="none" strike="noStrike">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1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lang="en-GB" sz="2100">
                <a:solidFill>
                  <a:srgbClr val="000000"/>
                </a:solidFill>
                <a:latin typeface="Arial"/>
                <a:ea typeface="Arial"/>
                <a:cs typeface="Arial"/>
                <a:sym typeface="Arial"/>
              </a:rPr>
              <a:t>Note a fire alarm test around 12:00 GMT</a:t>
            </a:r>
            <a:endParaRPr sz="21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lang="en-GB" sz="2100">
                <a:solidFill>
                  <a:srgbClr val="000000"/>
                </a:solidFill>
                <a:latin typeface="Arial"/>
                <a:ea typeface="Arial"/>
                <a:cs typeface="Arial"/>
                <a:sym typeface="Arial"/>
              </a:rPr>
              <a:t>No need to do anything, but if you hear the alarm and it doesn’t stop, leave through fire exit and assemble at point 7, follow EBI staff</a:t>
            </a:r>
            <a:endParaRPr sz="2100">
              <a:solidFill>
                <a:srgbClr val="000000"/>
              </a:solidFill>
              <a:latin typeface="Arial"/>
              <a:ea typeface="Arial"/>
              <a:cs typeface="Arial"/>
              <a:sym typeface="Arial"/>
            </a:endParaRPr>
          </a:p>
          <a:p>
            <a:pPr indent="-57150" lvl="0" marL="279449" rtl="0" algn="l">
              <a:lnSpc>
                <a:spcPct val="115000"/>
              </a:lnSpc>
              <a:spcBef>
                <a:spcPts val="750"/>
              </a:spcBef>
              <a:spcAft>
                <a:spcPts val="0"/>
              </a:spcAft>
              <a:buSzPts val="1800"/>
              <a:buFont typeface="Arial"/>
              <a:buNone/>
            </a:pPr>
            <a:r>
              <a:t/>
            </a:r>
            <a:endParaRPr b="0" i="0" sz="2100" u="none" strike="noStrike">
              <a:solidFill>
                <a:srgbClr val="18974C"/>
              </a:solidFill>
              <a:latin typeface="Arial"/>
              <a:ea typeface="Arial"/>
              <a:cs typeface="Arial"/>
              <a:sym typeface="Arial"/>
            </a:endParaRPr>
          </a:p>
          <a:p>
            <a:pPr indent="0" lvl="0" marL="0" rtl="0" algn="l">
              <a:lnSpc>
                <a:spcPct val="115000"/>
              </a:lnSpc>
              <a:spcBef>
                <a:spcPts val="0"/>
              </a:spcBef>
              <a:spcAft>
                <a:spcPts val="0"/>
              </a:spcAft>
              <a:buNone/>
            </a:pPr>
            <a:r>
              <a:t/>
            </a:r>
            <a:endParaRPr sz="2100"/>
          </a:p>
          <a:p>
            <a:pPr indent="0" lvl="0" marL="0" rtl="0" algn="l">
              <a:lnSpc>
                <a:spcPct val="115000"/>
              </a:lnSpc>
              <a:spcBef>
                <a:spcPts val="0"/>
              </a:spcBef>
              <a:spcAft>
                <a:spcPts val="0"/>
              </a:spcAft>
              <a:buNone/>
            </a:pPr>
            <a:r>
              <a:t/>
            </a:r>
            <a:endParaRPr sz="1800">
              <a:solidFill>
                <a:srgbClr val="000000"/>
              </a:solidFill>
            </a:endParaRPr>
          </a:p>
          <a:p>
            <a:pPr indent="-69850" lvl="0" marL="279449" rtl="0" algn="l">
              <a:lnSpc>
                <a:spcPct val="115000"/>
              </a:lnSpc>
              <a:spcBef>
                <a:spcPts val="750"/>
              </a:spcBef>
              <a:spcAft>
                <a:spcPts val="0"/>
              </a:spcAft>
              <a:buSzPts val="1600"/>
              <a:buNone/>
            </a:pPr>
            <a:r>
              <a:t/>
            </a:r>
            <a:endParaRPr sz="21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13"/>
          <p:cNvSpPr txBox="1"/>
          <p:nvPr/>
        </p:nvSpPr>
        <p:spPr>
          <a:xfrm>
            <a:off x="338150" y="889825"/>
            <a:ext cx="8452200" cy="3711600"/>
          </a:xfrm>
          <a:prstGeom prst="rect">
            <a:avLst/>
          </a:prstGeom>
          <a:noFill/>
          <a:ln>
            <a:noFill/>
          </a:ln>
        </p:spPr>
        <p:txBody>
          <a:bodyPr anchorCtr="0" anchor="t" bIns="45700" lIns="0" spcFirstLastPara="1" rIns="91425" wrap="square" tIns="45700">
            <a:noAutofit/>
          </a:bodyPr>
          <a:lstStyle/>
          <a:p>
            <a:pPr indent="0" lvl="0" marL="0" rtl="0" algn="l">
              <a:lnSpc>
                <a:spcPct val="115000"/>
              </a:lnSpc>
              <a:spcBef>
                <a:spcPts val="300"/>
              </a:spcBef>
              <a:spcAft>
                <a:spcPts val="0"/>
              </a:spcAft>
              <a:buNone/>
            </a:pPr>
            <a:r>
              <a:rPr lang="en-GB" sz="1700"/>
              <a:t>On Day 3: Thursday 16th January 2025</a:t>
            </a:r>
            <a:endParaRPr sz="1700"/>
          </a:p>
          <a:p>
            <a:pPr indent="-338350" lvl="0" marL="460800" rtl="0" algn="l">
              <a:lnSpc>
                <a:spcPct val="115000"/>
              </a:lnSpc>
              <a:spcBef>
                <a:spcPts val="300"/>
              </a:spcBef>
              <a:spcAft>
                <a:spcPts val="0"/>
              </a:spcAft>
              <a:buClr>
                <a:srgbClr val="18974C"/>
              </a:buClr>
              <a:buSzPts val="1700"/>
              <a:buChar char="•"/>
            </a:pPr>
            <a:r>
              <a:rPr lang="en-GB" sz="1700"/>
              <a:t>Groups of 5</a:t>
            </a:r>
            <a:endParaRPr sz="1700"/>
          </a:p>
          <a:p>
            <a:pPr indent="-338350" lvl="0" marL="460800" rtl="0" algn="l">
              <a:lnSpc>
                <a:spcPct val="115000"/>
              </a:lnSpc>
              <a:spcBef>
                <a:spcPts val="300"/>
              </a:spcBef>
              <a:spcAft>
                <a:spcPts val="0"/>
              </a:spcAft>
              <a:buClr>
                <a:srgbClr val="18974C"/>
              </a:buClr>
              <a:buSzPts val="1700"/>
              <a:buChar char="•"/>
            </a:pPr>
            <a:r>
              <a:rPr lang="en-GB" sz="1700"/>
              <a:t>Deliver a 5 minute training session on AlphaFold for a particular audience</a:t>
            </a:r>
            <a:endParaRPr sz="1700"/>
          </a:p>
          <a:p>
            <a:pPr indent="-338350" lvl="0" marL="460800" rtl="0" algn="l">
              <a:lnSpc>
                <a:spcPct val="115000"/>
              </a:lnSpc>
              <a:spcBef>
                <a:spcPts val="300"/>
              </a:spcBef>
              <a:spcAft>
                <a:spcPts val="0"/>
              </a:spcAft>
              <a:buClr>
                <a:srgbClr val="18974C"/>
              </a:buClr>
              <a:buSzPts val="1700"/>
              <a:buChar char="•"/>
            </a:pPr>
            <a:r>
              <a:rPr lang="en-GB" sz="1700"/>
              <a:t>One learning outcome, aim, session title, one learning activity</a:t>
            </a:r>
            <a:endParaRPr sz="1700"/>
          </a:p>
          <a:p>
            <a:pPr indent="0" lvl="0" marL="0" rtl="0" algn="l">
              <a:lnSpc>
                <a:spcPct val="115000"/>
              </a:lnSpc>
              <a:spcBef>
                <a:spcPts val="300"/>
              </a:spcBef>
              <a:spcAft>
                <a:spcPts val="0"/>
              </a:spcAft>
              <a:buNone/>
            </a:pPr>
            <a:r>
              <a:t/>
            </a:r>
            <a:endParaRPr sz="1700"/>
          </a:p>
          <a:p>
            <a:pPr indent="0" lvl="0" marL="0" rtl="0" algn="l">
              <a:lnSpc>
                <a:spcPct val="115000"/>
              </a:lnSpc>
              <a:spcBef>
                <a:spcPts val="300"/>
              </a:spcBef>
              <a:spcAft>
                <a:spcPts val="0"/>
              </a:spcAft>
              <a:buNone/>
            </a:pPr>
            <a:r>
              <a:rPr lang="en-GB" sz="1700"/>
              <a:t>Audiences?</a:t>
            </a:r>
            <a:endParaRPr sz="1700"/>
          </a:p>
          <a:p>
            <a:pPr indent="-336550" lvl="0" marL="457200" rtl="0" algn="l">
              <a:lnSpc>
                <a:spcPct val="115000"/>
              </a:lnSpc>
              <a:spcBef>
                <a:spcPts val="300"/>
              </a:spcBef>
              <a:spcAft>
                <a:spcPts val="0"/>
              </a:spcAft>
              <a:buSzPts val="1700"/>
              <a:buChar char="●"/>
            </a:pPr>
            <a:r>
              <a:rPr lang="en-GB" sz="1700"/>
              <a:t>Career level, domain, expertise level, goals, etc.</a:t>
            </a:r>
            <a:endParaRPr sz="1700"/>
          </a:p>
          <a:p>
            <a:pPr indent="0" lvl="0" marL="0" rtl="0" algn="l">
              <a:lnSpc>
                <a:spcPct val="115000"/>
              </a:lnSpc>
              <a:spcBef>
                <a:spcPts val="300"/>
              </a:spcBef>
              <a:spcAft>
                <a:spcPts val="0"/>
              </a:spcAft>
              <a:buNone/>
            </a:pPr>
            <a:r>
              <a:rPr lang="en-GB" sz="1700"/>
              <a:t>(Some) modules of AlphaFold or structure models (from PDBe, AF, solved/predicted):</a:t>
            </a:r>
            <a:endParaRPr sz="1700"/>
          </a:p>
          <a:p>
            <a:pPr indent="-336550" lvl="0" marL="457200" rtl="0" algn="l">
              <a:lnSpc>
                <a:spcPct val="115000"/>
              </a:lnSpc>
              <a:spcBef>
                <a:spcPts val="300"/>
              </a:spcBef>
              <a:spcAft>
                <a:spcPts val="0"/>
              </a:spcAft>
              <a:buSzPts val="1700"/>
              <a:buChar char="●"/>
            </a:pPr>
            <a:r>
              <a:rPr lang="en-GB" sz="1700"/>
              <a:t>What AlphaFold is, limitations, pros, cons, specific</a:t>
            </a:r>
            <a:endParaRPr sz="1700"/>
          </a:p>
          <a:p>
            <a:pPr indent="-336550" lvl="0" marL="457200" rtl="0" algn="l">
              <a:lnSpc>
                <a:spcPct val="115000"/>
              </a:lnSpc>
              <a:spcBef>
                <a:spcPts val="0"/>
              </a:spcBef>
              <a:spcAft>
                <a:spcPts val="0"/>
              </a:spcAft>
              <a:buSzPts val="1700"/>
              <a:buChar char="●"/>
            </a:pPr>
            <a:r>
              <a:rPr lang="en-GB" sz="1700"/>
              <a:t>PAE or </a:t>
            </a:r>
            <a:r>
              <a:rPr lang="en-GB" sz="1700"/>
              <a:t>pLDDT</a:t>
            </a:r>
            <a:endParaRPr sz="1700"/>
          </a:p>
          <a:p>
            <a:pPr indent="-336550" lvl="0" marL="457200" rtl="0" algn="l">
              <a:lnSpc>
                <a:spcPct val="115000"/>
              </a:lnSpc>
              <a:spcBef>
                <a:spcPts val="0"/>
              </a:spcBef>
              <a:spcAft>
                <a:spcPts val="0"/>
              </a:spcAft>
              <a:buSzPts val="1700"/>
              <a:buChar char="●"/>
            </a:pPr>
            <a:r>
              <a:rPr lang="en-GB" sz="1700"/>
              <a:t>Visual inspection of model</a:t>
            </a:r>
            <a:endParaRPr sz="1700"/>
          </a:p>
          <a:p>
            <a:pPr indent="-336550" lvl="0" marL="457200" rtl="0" algn="l">
              <a:lnSpc>
                <a:spcPct val="115000"/>
              </a:lnSpc>
              <a:spcBef>
                <a:spcPts val="0"/>
              </a:spcBef>
              <a:spcAft>
                <a:spcPts val="0"/>
              </a:spcAft>
              <a:buSzPts val="1700"/>
              <a:buChar char="●"/>
            </a:pPr>
            <a:r>
              <a:rPr lang="en-GB" sz="1700"/>
              <a:t>Downstream structural analyses - comparison, input for other tools, etc.</a:t>
            </a:r>
            <a:endParaRPr sz="1700"/>
          </a:p>
          <a:p>
            <a:pPr indent="0" lvl="0" marL="0" rtl="0" algn="l">
              <a:lnSpc>
                <a:spcPct val="115000"/>
              </a:lnSpc>
              <a:spcBef>
                <a:spcPts val="300"/>
              </a:spcBef>
              <a:spcAft>
                <a:spcPts val="0"/>
              </a:spcAft>
              <a:buNone/>
            </a:pPr>
            <a:r>
              <a:t/>
            </a:r>
            <a:endParaRPr sz="1700"/>
          </a:p>
        </p:txBody>
      </p:sp>
      <p:sp>
        <p:nvSpPr>
          <p:cNvPr id="882" name="Google Shape;882;p113"/>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Training Challenge</a:t>
            </a:r>
            <a:endParaRPr/>
          </a:p>
        </p:txBody>
      </p:sp>
      <p:pic>
        <p:nvPicPr>
          <p:cNvPr id="883" name="Google Shape;883;p113"/>
          <p:cNvPicPr preferRelativeResize="0"/>
          <p:nvPr/>
        </p:nvPicPr>
        <p:blipFill>
          <a:blip r:embed="rId3">
            <a:alphaModFix/>
          </a:blip>
          <a:stretch>
            <a:fillRect/>
          </a:stretch>
        </p:blipFill>
        <p:spPr>
          <a:xfrm>
            <a:off x="7945144" y="44626"/>
            <a:ext cx="845199" cy="84519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14"/>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Activity: Preparation time</a:t>
            </a:r>
            <a:endParaRPr/>
          </a:p>
        </p:txBody>
      </p:sp>
      <p:grpSp>
        <p:nvGrpSpPr>
          <p:cNvPr id="889" name="Google Shape;889;p114"/>
          <p:cNvGrpSpPr/>
          <p:nvPr/>
        </p:nvGrpSpPr>
        <p:grpSpPr>
          <a:xfrm>
            <a:off x="4572000" y="1519150"/>
            <a:ext cx="4555216" cy="3009716"/>
            <a:chOff x="4572000" y="1519150"/>
            <a:chExt cx="4555216" cy="3009716"/>
          </a:xfrm>
        </p:grpSpPr>
        <p:pic>
          <p:nvPicPr>
            <p:cNvPr id="890" name="Google Shape;890;p114"/>
            <p:cNvPicPr preferRelativeResize="0"/>
            <p:nvPr/>
          </p:nvPicPr>
          <p:blipFill>
            <a:blip r:embed="rId3">
              <a:alphaModFix/>
            </a:blip>
            <a:stretch>
              <a:fillRect/>
            </a:stretch>
          </p:blipFill>
          <p:spPr>
            <a:xfrm>
              <a:off x="4572000" y="1519150"/>
              <a:ext cx="4095950" cy="2729951"/>
            </a:xfrm>
            <a:prstGeom prst="rect">
              <a:avLst/>
            </a:prstGeom>
            <a:noFill/>
            <a:ln>
              <a:noFill/>
            </a:ln>
          </p:spPr>
        </p:pic>
        <p:sp>
          <p:nvSpPr>
            <p:cNvPr id="891" name="Google Shape;891;p114"/>
            <p:cNvSpPr txBox="1"/>
            <p:nvPr/>
          </p:nvSpPr>
          <p:spPr>
            <a:xfrm>
              <a:off x="6778216" y="4190166"/>
              <a:ext cx="2349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000">
                  <a:solidFill>
                    <a:srgbClr val="191B26"/>
                  </a:solidFill>
                </a:rPr>
                <a:t>Image by vectorjuice on Freepik</a:t>
              </a:r>
              <a:endParaRPr i="1" sz="1000"/>
            </a:p>
          </p:txBody>
        </p:sp>
      </p:grpSp>
      <p:grpSp>
        <p:nvGrpSpPr>
          <p:cNvPr id="892" name="Google Shape;892;p114"/>
          <p:cNvGrpSpPr/>
          <p:nvPr/>
        </p:nvGrpSpPr>
        <p:grpSpPr>
          <a:xfrm>
            <a:off x="338150" y="1519150"/>
            <a:ext cx="3874600" cy="1323600"/>
            <a:chOff x="338150" y="1595350"/>
            <a:chExt cx="3874600" cy="1323600"/>
          </a:xfrm>
        </p:grpSpPr>
        <p:sp>
          <p:nvSpPr>
            <p:cNvPr id="893" name="Google Shape;893;p114"/>
            <p:cNvSpPr txBox="1"/>
            <p:nvPr/>
          </p:nvSpPr>
          <p:spPr>
            <a:xfrm>
              <a:off x="1183350" y="1595350"/>
              <a:ext cx="3029400" cy="1323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750"/>
                </a:spcBef>
                <a:spcAft>
                  <a:spcPts val="0"/>
                </a:spcAft>
                <a:buNone/>
              </a:pPr>
              <a:r>
                <a:rPr b="1" lang="en-GB" sz="1850">
                  <a:solidFill>
                    <a:schemeClr val="accent6"/>
                  </a:solidFill>
                </a:rPr>
                <a:t>Activity</a:t>
              </a:r>
              <a:r>
                <a:rPr lang="en-GB" sz="1850">
                  <a:solidFill>
                    <a:schemeClr val="accent6"/>
                  </a:solidFill>
                </a:rPr>
                <a:t> - Let’s discuss any questions regarding your 10-Minute Training Challenge.</a:t>
              </a:r>
              <a:endParaRPr sz="1600">
                <a:solidFill>
                  <a:schemeClr val="accent6"/>
                </a:solidFill>
              </a:endParaRPr>
            </a:p>
          </p:txBody>
        </p:sp>
        <p:pic>
          <p:nvPicPr>
            <p:cNvPr id="894" name="Google Shape;894;p114"/>
            <p:cNvPicPr preferRelativeResize="0"/>
            <p:nvPr/>
          </p:nvPicPr>
          <p:blipFill>
            <a:blip r:embed="rId4">
              <a:alphaModFix/>
            </a:blip>
            <a:stretch>
              <a:fillRect/>
            </a:stretch>
          </p:blipFill>
          <p:spPr>
            <a:xfrm>
              <a:off x="338150" y="1646001"/>
              <a:ext cx="845199" cy="845199"/>
            </a:xfrm>
            <a:prstGeom prst="rect">
              <a:avLst/>
            </a:prstGeom>
            <a:noFill/>
            <a:ln>
              <a:noFill/>
            </a:ln>
          </p:spPr>
        </p:pic>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15"/>
          <p:cNvSpPr txBox="1"/>
          <p:nvPr>
            <p:ph idx="1" type="body"/>
          </p:nvPr>
        </p:nvSpPr>
        <p:spPr>
          <a:xfrm>
            <a:off x="403622" y="665164"/>
            <a:ext cx="931500" cy="931500"/>
          </a:xfrm>
          <a:prstGeom prst="rect">
            <a:avLst/>
          </a:prstGeom>
        </p:spPr>
        <p:txBody>
          <a:bodyPr anchorCtr="0" anchor="ctr" bIns="45700" lIns="0" spcFirstLastPara="1" rIns="91425" wrap="square" tIns="0">
            <a:noAutofit/>
          </a:bodyPr>
          <a:lstStyle/>
          <a:p>
            <a:pPr indent="0" lvl="0" marL="0" rtl="0" algn="ctr">
              <a:spcBef>
                <a:spcPts val="750"/>
              </a:spcBef>
              <a:spcAft>
                <a:spcPts val="0"/>
              </a:spcAft>
              <a:buNone/>
            </a:pPr>
            <a:r>
              <a:rPr lang="en-GB" sz="4000"/>
              <a:t>?</a:t>
            </a:r>
            <a:endParaRPr sz="4000"/>
          </a:p>
        </p:txBody>
      </p:sp>
      <p:sp>
        <p:nvSpPr>
          <p:cNvPr id="900" name="Google Shape;900;p115"/>
          <p:cNvSpPr txBox="1"/>
          <p:nvPr>
            <p:ph idx="2" type="body"/>
          </p:nvPr>
        </p:nvSpPr>
        <p:spPr>
          <a:xfrm>
            <a:off x="1335122" y="665164"/>
            <a:ext cx="2808000" cy="931500"/>
          </a:xfrm>
          <a:prstGeom prst="rect">
            <a:avLst/>
          </a:prstGeom>
        </p:spPr>
        <p:txBody>
          <a:bodyPr anchorCtr="0" anchor="ctr" bIns="45700" lIns="288000" spcFirstLastPara="1" rIns="91425" wrap="square" tIns="0">
            <a:noAutofit/>
          </a:bodyPr>
          <a:lstStyle/>
          <a:p>
            <a:pPr indent="0" lvl="0" marL="0" rtl="0" algn="ctr">
              <a:spcBef>
                <a:spcPts val="300"/>
              </a:spcBef>
              <a:spcAft>
                <a:spcPts val="0"/>
              </a:spcAft>
              <a:buNone/>
            </a:pPr>
            <a:r>
              <a:rPr b="1" lang="en-GB" sz="2200"/>
              <a:t>Time for planning!</a:t>
            </a:r>
            <a:endParaRPr b="1" sz="2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16"/>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Activity: Wrap-up</a:t>
            </a:r>
            <a:endParaRPr/>
          </a:p>
        </p:txBody>
      </p:sp>
      <p:grpSp>
        <p:nvGrpSpPr>
          <p:cNvPr id="906" name="Google Shape;906;p116"/>
          <p:cNvGrpSpPr/>
          <p:nvPr/>
        </p:nvGrpSpPr>
        <p:grpSpPr>
          <a:xfrm>
            <a:off x="959375" y="997337"/>
            <a:ext cx="7313449" cy="2461076"/>
            <a:chOff x="997500" y="1050600"/>
            <a:chExt cx="7313449" cy="2461076"/>
          </a:xfrm>
        </p:grpSpPr>
        <p:sp>
          <p:nvSpPr>
            <p:cNvPr id="907" name="Google Shape;907;p116"/>
            <p:cNvSpPr txBox="1"/>
            <p:nvPr/>
          </p:nvSpPr>
          <p:spPr>
            <a:xfrm>
              <a:off x="6391849" y="3172976"/>
              <a:ext cx="191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000">
                  <a:solidFill>
                    <a:srgbClr val="191B26"/>
                  </a:solidFill>
                </a:rPr>
                <a:t>Image by upklyak on Freepik</a:t>
              </a:r>
              <a:endParaRPr i="1" sz="1000"/>
            </a:p>
          </p:txBody>
        </p:sp>
        <p:pic>
          <p:nvPicPr>
            <p:cNvPr id="908" name="Google Shape;908;p116"/>
            <p:cNvPicPr preferRelativeResize="0"/>
            <p:nvPr/>
          </p:nvPicPr>
          <p:blipFill rotWithShape="1">
            <a:blip r:embed="rId3">
              <a:alphaModFix/>
            </a:blip>
            <a:srcRect b="0" l="0" r="0" t="5802"/>
            <a:stretch/>
          </p:blipFill>
          <p:spPr>
            <a:xfrm>
              <a:off x="997500" y="1050600"/>
              <a:ext cx="7117300" cy="2182351"/>
            </a:xfrm>
            <a:prstGeom prst="rect">
              <a:avLst/>
            </a:prstGeom>
            <a:noFill/>
            <a:ln>
              <a:noFill/>
            </a:ln>
          </p:spPr>
        </p:pic>
      </p:grpSp>
      <p:grpSp>
        <p:nvGrpSpPr>
          <p:cNvPr id="909" name="Google Shape;909;p116"/>
          <p:cNvGrpSpPr/>
          <p:nvPr/>
        </p:nvGrpSpPr>
        <p:grpSpPr>
          <a:xfrm>
            <a:off x="1651112" y="3663500"/>
            <a:ext cx="5929988" cy="845199"/>
            <a:chOff x="1651112" y="3663500"/>
            <a:chExt cx="5929988" cy="845199"/>
          </a:xfrm>
        </p:grpSpPr>
        <p:pic>
          <p:nvPicPr>
            <p:cNvPr id="910" name="Google Shape;910;p116"/>
            <p:cNvPicPr preferRelativeResize="0"/>
            <p:nvPr/>
          </p:nvPicPr>
          <p:blipFill>
            <a:blip r:embed="rId4">
              <a:alphaModFix/>
            </a:blip>
            <a:stretch>
              <a:fillRect/>
            </a:stretch>
          </p:blipFill>
          <p:spPr>
            <a:xfrm>
              <a:off x="1651112" y="3663500"/>
              <a:ext cx="845199" cy="845199"/>
            </a:xfrm>
            <a:prstGeom prst="rect">
              <a:avLst/>
            </a:prstGeom>
            <a:noFill/>
            <a:ln>
              <a:noFill/>
            </a:ln>
          </p:spPr>
        </p:pic>
        <p:sp>
          <p:nvSpPr>
            <p:cNvPr id="911" name="Google Shape;911;p116"/>
            <p:cNvSpPr txBox="1"/>
            <p:nvPr/>
          </p:nvSpPr>
          <p:spPr>
            <a:xfrm>
              <a:off x="2441800" y="3739750"/>
              <a:ext cx="5139300" cy="438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750"/>
                </a:spcBef>
                <a:spcAft>
                  <a:spcPts val="0"/>
                </a:spcAft>
                <a:buNone/>
              </a:pPr>
              <a:r>
                <a:rPr b="1" lang="en-GB" sz="1650">
                  <a:solidFill>
                    <a:schemeClr val="accent6"/>
                  </a:solidFill>
                </a:rPr>
                <a:t>Activity: Final questions, comments</a:t>
              </a:r>
              <a:endParaRPr>
                <a:solidFill>
                  <a:schemeClr val="accent6"/>
                </a:solidFil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117"/>
          <p:cNvSpPr txBox="1"/>
          <p:nvPr/>
        </p:nvSpPr>
        <p:spPr>
          <a:xfrm>
            <a:off x="597700" y="2408000"/>
            <a:ext cx="4254000" cy="5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solidFill>
                  <a:schemeClr val="lt1"/>
                </a:solidFill>
              </a:rPr>
              <a:t>Delivering training and integrating feedback</a:t>
            </a:r>
            <a:endParaRPr b="1" sz="2100">
              <a:solidFill>
                <a:schemeClr val="lt1"/>
              </a:solidFill>
            </a:endParaRPr>
          </a:p>
        </p:txBody>
      </p:sp>
      <p:sp>
        <p:nvSpPr>
          <p:cNvPr id="917" name="Google Shape;917;p117"/>
          <p:cNvSpPr txBox="1"/>
          <p:nvPr>
            <p:ph type="title"/>
          </p:nvPr>
        </p:nvSpPr>
        <p:spPr>
          <a:xfrm>
            <a:off x="640556" y="770936"/>
            <a:ext cx="5322000" cy="1415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Train the Trainer workshop</a:t>
            </a:r>
            <a:endParaRPr/>
          </a:p>
        </p:txBody>
      </p:sp>
      <p:sp>
        <p:nvSpPr>
          <p:cNvPr id="918" name="Google Shape;918;p117"/>
          <p:cNvSpPr txBox="1"/>
          <p:nvPr>
            <p:ph idx="1" type="body"/>
          </p:nvPr>
        </p:nvSpPr>
        <p:spPr>
          <a:xfrm>
            <a:off x="640557" y="4457228"/>
            <a:ext cx="3037200" cy="2907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919" name="Google Shape;919;p117"/>
          <p:cNvSpPr txBox="1"/>
          <p:nvPr>
            <p:ph idx="3" type="body"/>
          </p:nvPr>
        </p:nvSpPr>
        <p:spPr>
          <a:xfrm>
            <a:off x="640550" y="3352400"/>
            <a:ext cx="7458900" cy="1155600"/>
          </a:xfrm>
          <a:prstGeom prst="rect">
            <a:avLst/>
          </a:prstGeom>
        </p:spPr>
        <p:txBody>
          <a:bodyPr anchorCtr="0" anchor="t" bIns="45700" lIns="0"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GB" sz="1400"/>
              <a:t>Piraveen (Piv) Gopalasingam | Training Team, EMBL-EBI </a:t>
            </a:r>
            <a:endParaRPr sz="1400"/>
          </a:p>
          <a:p>
            <a:pPr indent="0" lvl="0" marL="0" rtl="0" algn="l">
              <a:spcBef>
                <a:spcPts val="750"/>
              </a:spcBef>
              <a:spcAft>
                <a:spcPts val="0"/>
              </a:spcAft>
              <a:buNone/>
            </a:pPr>
            <a:r>
              <a:t/>
            </a:r>
            <a:endParaRPr sz="14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18"/>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Course contents</a:t>
            </a:r>
            <a:endParaRPr/>
          </a:p>
        </p:txBody>
      </p:sp>
      <p:sp>
        <p:nvSpPr>
          <p:cNvPr id="925" name="Google Shape;925;p118"/>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0" lvl="0" marL="107999" rtl="0" algn="l">
              <a:lnSpc>
                <a:spcPct val="115000"/>
              </a:lnSpc>
              <a:spcBef>
                <a:spcPts val="0"/>
              </a:spcBef>
              <a:spcAft>
                <a:spcPts val="0"/>
              </a:spcAft>
              <a:buSzPts val="1800"/>
              <a:buFont typeface="Arial"/>
              <a:buNone/>
            </a:pPr>
            <a:r>
              <a:t/>
            </a:r>
            <a:endParaRPr sz="1800">
              <a:latin typeface="Arial"/>
              <a:ea typeface="Arial"/>
              <a:cs typeface="Arial"/>
              <a:sym typeface="Arial"/>
            </a:endParaRPr>
          </a:p>
          <a:p>
            <a:pPr indent="0" lvl="0" marL="107999" rtl="0" algn="l">
              <a:lnSpc>
                <a:spcPct val="115000"/>
              </a:lnSpc>
              <a:spcBef>
                <a:spcPts val="750"/>
              </a:spcBef>
              <a:spcAft>
                <a:spcPts val="0"/>
              </a:spcAft>
              <a:buSzPts val="1800"/>
              <a:buFont typeface="Arial"/>
              <a:buNone/>
            </a:pPr>
            <a:r>
              <a:rPr lang="en-GB" sz="1800">
                <a:latin typeface="Arial"/>
                <a:ea typeface="Arial"/>
                <a:cs typeface="Arial"/>
                <a:sym typeface="Arial"/>
              </a:rPr>
              <a:t>During this section</a:t>
            </a:r>
            <a:r>
              <a:rPr lang="en-GB" sz="1800">
                <a:latin typeface="Arial"/>
                <a:ea typeface="Arial"/>
                <a:cs typeface="Arial"/>
                <a:sym typeface="Arial"/>
              </a:rPr>
              <a:t> </a:t>
            </a:r>
            <a:r>
              <a:rPr lang="en-GB" sz="1800">
                <a:latin typeface="Arial"/>
                <a:ea typeface="Arial"/>
                <a:cs typeface="Arial"/>
                <a:sym typeface="Arial"/>
              </a:rPr>
              <a:t>we will cover</a:t>
            </a:r>
            <a:r>
              <a:rPr lang="en-GB" sz="1800">
                <a:latin typeface="Arial"/>
                <a:ea typeface="Arial"/>
                <a:cs typeface="Arial"/>
                <a:sym typeface="Arial"/>
              </a:rPr>
              <a:t>:</a:t>
            </a:r>
            <a:endParaRPr sz="1800">
              <a:latin typeface="Arial"/>
              <a:ea typeface="Arial"/>
              <a:cs typeface="Arial"/>
              <a:sym typeface="Arial"/>
            </a:endParaRPr>
          </a:p>
          <a:p>
            <a:pPr indent="-171450" lvl="1" marL="514350" rtl="0" algn="l">
              <a:lnSpc>
                <a:spcPct val="115000"/>
              </a:lnSpc>
              <a:spcBef>
                <a:spcPts val="375"/>
              </a:spcBef>
              <a:spcAft>
                <a:spcPts val="0"/>
              </a:spcAft>
              <a:buSzPts val="1800"/>
              <a:buChar char="•"/>
            </a:pPr>
            <a:r>
              <a:rPr lang="en-GB" sz="1800"/>
              <a:t>Effective training and what makes a good trainer</a:t>
            </a:r>
            <a:endParaRPr sz="1800"/>
          </a:p>
          <a:p>
            <a:pPr indent="-171450" lvl="1" marL="514350" rtl="0" algn="l">
              <a:lnSpc>
                <a:spcPct val="115000"/>
              </a:lnSpc>
              <a:spcBef>
                <a:spcPts val="375"/>
              </a:spcBef>
              <a:spcAft>
                <a:spcPts val="0"/>
              </a:spcAft>
              <a:buSzPts val="1800"/>
              <a:buChar char="•"/>
            </a:pPr>
            <a:r>
              <a:rPr lang="en-GB" sz="1800"/>
              <a:t>Feedback</a:t>
            </a:r>
            <a:endParaRPr sz="1800"/>
          </a:p>
          <a:p>
            <a:pPr indent="-171450" lvl="1" marL="514350" rtl="0" algn="l">
              <a:lnSpc>
                <a:spcPct val="115000"/>
              </a:lnSpc>
              <a:spcBef>
                <a:spcPts val="375"/>
              </a:spcBef>
              <a:spcAft>
                <a:spcPts val="0"/>
              </a:spcAft>
              <a:buSzPts val="1800"/>
              <a:buChar char="•"/>
            </a:pPr>
            <a:r>
              <a:rPr lang="en-GB" sz="1800"/>
              <a:t>Practice training</a:t>
            </a:r>
            <a:endParaRPr sz="1800"/>
          </a:p>
          <a:p>
            <a:pPr indent="0" lvl="0" marL="107999" rtl="0" algn="l">
              <a:lnSpc>
                <a:spcPct val="90000"/>
              </a:lnSpc>
              <a:spcBef>
                <a:spcPts val="750"/>
              </a:spcBef>
              <a:spcAft>
                <a:spcPts val="0"/>
              </a:spcAft>
              <a:buSzPts val="16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19"/>
          <p:cNvSpPr txBox="1"/>
          <p:nvPr>
            <p:ph type="title"/>
          </p:nvPr>
        </p:nvSpPr>
        <p:spPr>
          <a:xfrm>
            <a:off x="338138" y="4262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Learning outcomes - Delivering training and integrating feedback</a:t>
            </a:r>
            <a:endParaRPr/>
          </a:p>
        </p:txBody>
      </p:sp>
      <p:sp>
        <p:nvSpPr>
          <p:cNvPr id="931" name="Google Shape;931;p119"/>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0" lvl="0" marL="107999" rtl="0" algn="l">
              <a:lnSpc>
                <a:spcPct val="115000"/>
              </a:lnSpc>
              <a:spcBef>
                <a:spcPts val="0"/>
              </a:spcBef>
              <a:spcAft>
                <a:spcPts val="0"/>
              </a:spcAft>
              <a:buSzPts val="1800"/>
              <a:buNone/>
            </a:pPr>
            <a:r>
              <a:t/>
            </a:r>
            <a:endParaRPr sz="2000">
              <a:latin typeface="Arial"/>
              <a:ea typeface="Arial"/>
              <a:cs typeface="Arial"/>
              <a:sym typeface="Arial"/>
            </a:endParaRPr>
          </a:p>
          <a:p>
            <a:pPr indent="0" lvl="0" marL="107999" rtl="0" algn="l">
              <a:lnSpc>
                <a:spcPct val="115000"/>
              </a:lnSpc>
              <a:spcBef>
                <a:spcPts val="1200"/>
              </a:spcBef>
              <a:spcAft>
                <a:spcPts val="0"/>
              </a:spcAft>
              <a:buSzPts val="1800"/>
              <a:buNone/>
            </a:pPr>
            <a:r>
              <a:rPr lang="en-GB" sz="2200">
                <a:latin typeface="Arial"/>
                <a:ea typeface="Arial"/>
                <a:cs typeface="Arial"/>
                <a:sym typeface="Arial"/>
              </a:rPr>
              <a:t>At the end of </a:t>
            </a:r>
            <a:r>
              <a:rPr lang="en-GB" sz="2200"/>
              <a:t>this session</a:t>
            </a:r>
            <a:r>
              <a:rPr lang="en-GB" sz="2200">
                <a:latin typeface="Arial"/>
                <a:ea typeface="Arial"/>
                <a:cs typeface="Arial"/>
                <a:sym typeface="Arial"/>
              </a:rPr>
              <a:t> you should be able to:</a:t>
            </a:r>
            <a:endParaRPr sz="2200"/>
          </a:p>
          <a:p>
            <a:pPr indent="-368300" lvl="1" marL="577800" rtl="0" algn="l">
              <a:lnSpc>
                <a:spcPct val="115000"/>
              </a:lnSpc>
              <a:spcBef>
                <a:spcPts val="375"/>
              </a:spcBef>
              <a:spcAft>
                <a:spcPts val="0"/>
              </a:spcAft>
              <a:buSzPts val="2000"/>
              <a:buChar char="●"/>
            </a:pPr>
            <a:r>
              <a:rPr lang="en-GB" sz="1800"/>
              <a:t>Describe what makes training effective</a:t>
            </a:r>
            <a:endParaRPr sz="1800"/>
          </a:p>
          <a:p>
            <a:pPr indent="-368300" lvl="1" marL="577800" rtl="0" algn="l">
              <a:lnSpc>
                <a:spcPct val="115000"/>
              </a:lnSpc>
              <a:spcBef>
                <a:spcPts val="375"/>
              </a:spcBef>
              <a:spcAft>
                <a:spcPts val="0"/>
              </a:spcAft>
              <a:buSzPts val="2000"/>
              <a:buChar char="●"/>
            </a:pPr>
            <a:r>
              <a:rPr lang="en-GB" sz="1800"/>
              <a:t>Describe what makes a trainer effective</a:t>
            </a:r>
            <a:endParaRPr sz="1800"/>
          </a:p>
          <a:p>
            <a:pPr indent="-368300" lvl="1" marL="577800" rtl="0" algn="l">
              <a:lnSpc>
                <a:spcPct val="115000"/>
              </a:lnSpc>
              <a:spcBef>
                <a:spcPts val="375"/>
              </a:spcBef>
              <a:spcAft>
                <a:spcPts val="0"/>
              </a:spcAft>
              <a:buSzPts val="2000"/>
              <a:buChar char="●"/>
            </a:pPr>
            <a:r>
              <a:rPr lang="en-GB" sz="1800"/>
              <a:t>Identify some strategies that facilitate active, interactive and collaborative learning</a:t>
            </a:r>
            <a:endParaRPr sz="1800"/>
          </a:p>
          <a:p>
            <a:pPr indent="-381000" lvl="1" marL="577800" rtl="0" algn="l">
              <a:lnSpc>
                <a:spcPct val="115000"/>
              </a:lnSpc>
              <a:spcBef>
                <a:spcPts val="375"/>
              </a:spcBef>
              <a:spcAft>
                <a:spcPts val="0"/>
              </a:spcAft>
              <a:buSzPts val="2200"/>
              <a:buChar char="●"/>
            </a:pPr>
            <a:r>
              <a:rPr lang="en-GB" sz="1800"/>
              <a:t>List common feedback mechanisms and questions</a:t>
            </a:r>
            <a:endParaRPr sz="1800"/>
          </a:p>
          <a:p>
            <a:pPr indent="-381000" lvl="1" marL="577800" rtl="0" algn="l">
              <a:lnSpc>
                <a:spcPct val="115000"/>
              </a:lnSpc>
              <a:spcBef>
                <a:spcPts val="375"/>
              </a:spcBef>
              <a:spcAft>
                <a:spcPts val="0"/>
              </a:spcAft>
              <a:buSzPts val="2200"/>
              <a:buChar char="●"/>
            </a:pPr>
            <a:r>
              <a:rPr lang="en-GB" sz="1800"/>
              <a:t>Practice delivering short training on a topic of your choice</a:t>
            </a:r>
            <a:endParaRPr sz="1800"/>
          </a:p>
          <a:p>
            <a:pPr indent="0" lvl="0" marL="0" rtl="0" algn="l">
              <a:lnSpc>
                <a:spcPct val="115000"/>
              </a:lnSpc>
              <a:spcBef>
                <a:spcPts val="375"/>
              </a:spcBef>
              <a:spcAft>
                <a:spcPts val="0"/>
              </a:spcAft>
              <a:buNone/>
            </a:pPr>
            <a:r>
              <a:t/>
            </a:r>
            <a:endParaRPr sz="1400"/>
          </a:p>
          <a:p>
            <a:pPr indent="0" lvl="0" marL="0" rtl="0" algn="l">
              <a:lnSpc>
                <a:spcPct val="115000"/>
              </a:lnSpc>
              <a:spcBef>
                <a:spcPts val="375"/>
              </a:spcBef>
              <a:spcAft>
                <a:spcPts val="0"/>
              </a:spcAft>
              <a:buNone/>
            </a:pPr>
            <a:r>
              <a:t/>
            </a:r>
            <a:endParaRPr sz="14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20"/>
          <p:cNvSpPr txBox="1"/>
          <p:nvPr>
            <p:ph idx="1" type="body"/>
          </p:nvPr>
        </p:nvSpPr>
        <p:spPr>
          <a:xfrm>
            <a:off x="640557" y="4457228"/>
            <a:ext cx="3037200" cy="2907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937" name="Google Shape;937;p120"/>
          <p:cNvSpPr txBox="1"/>
          <p:nvPr>
            <p:ph idx="2" type="body"/>
          </p:nvPr>
        </p:nvSpPr>
        <p:spPr>
          <a:xfrm>
            <a:off x="640557" y="2310299"/>
            <a:ext cx="4867800" cy="5262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sz="1800"/>
          </a:p>
        </p:txBody>
      </p:sp>
      <p:sp>
        <p:nvSpPr>
          <p:cNvPr id="938" name="Google Shape;938;p120"/>
          <p:cNvSpPr txBox="1"/>
          <p:nvPr>
            <p:ph type="title"/>
          </p:nvPr>
        </p:nvSpPr>
        <p:spPr>
          <a:xfrm>
            <a:off x="640550" y="770925"/>
            <a:ext cx="5608800" cy="1415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Delivering training</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121"/>
          <p:cNvSpPr txBox="1"/>
          <p:nvPr>
            <p:ph idx="1" type="body"/>
          </p:nvPr>
        </p:nvSpPr>
        <p:spPr>
          <a:xfrm>
            <a:off x="640557" y="4457228"/>
            <a:ext cx="3037200" cy="2907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944" name="Google Shape;944;p121"/>
          <p:cNvSpPr txBox="1"/>
          <p:nvPr>
            <p:ph idx="2" type="body"/>
          </p:nvPr>
        </p:nvSpPr>
        <p:spPr>
          <a:xfrm>
            <a:off x="640557" y="2310299"/>
            <a:ext cx="4867800" cy="5262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945" name="Google Shape;945;p121"/>
          <p:cNvSpPr txBox="1"/>
          <p:nvPr>
            <p:ph type="title"/>
          </p:nvPr>
        </p:nvSpPr>
        <p:spPr>
          <a:xfrm>
            <a:off x="640556" y="770936"/>
            <a:ext cx="5322000" cy="1415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Effective training and good trainers</a:t>
            </a:r>
            <a:endParaRPr/>
          </a:p>
        </p:txBody>
      </p:sp>
      <p:sp>
        <p:nvSpPr>
          <p:cNvPr id="946" name="Google Shape;946;p121"/>
          <p:cNvSpPr txBox="1"/>
          <p:nvPr>
            <p:ph idx="3" type="body"/>
          </p:nvPr>
        </p:nvSpPr>
        <p:spPr>
          <a:xfrm>
            <a:off x="640556" y="3581009"/>
            <a:ext cx="3829200" cy="2919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947" name="Google Shape;947;p121"/>
          <p:cNvSpPr txBox="1"/>
          <p:nvPr>
            <p:ph idx="4" type="body"/>
          </p:nvPr>
        </p:nvSpPr>
        <p:spPr>
          <a:xfrm>
            <a:off x="640557" y="3896005"/>
            <a:ext cx="3037200" cy="2466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2" name="Shape 952"/>
        <p:cNvGrpSpPr/>
        <p:nvPr/>
      </p:nvGrpSpPr>
      <p:grpSpPr>
        <a:xfrm>
          <a:off x="0" y="0"/>
          <a:ext cx="0" cy="0"/>
          <a:chOff x="0" y="0"/>
          <a:chExt cx="0" cy="0"/>
        </a:xfrm>
      </p:grpSpPr>
      <p:sp>
        <p:nvSpPr>
          <p:cNvPr id="953" name="Google Shape;953;p122"/>
          <p:cNvSpPr txBox="1"/>
          <p:nvPr/>
        </p:nvSpPr>
        <p:spPr>
          <a:xfrm>
            <a:off x="495332" y="297872"/>
            <a:ext cx="8153400" cy="37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1" i="0" lang="en-GB" sz="2400" u="none" cap="none" strike="noStrike">
                <a:solidFill>
                  <a:schemeClr val="dk1"/>
                </a:solidFill>
                <a:latin typeface="DM Serif Text"/>
                <a:ea typeface="DM Serif Text"/>
                <a:cs typeface="DM Serif Text"/>
                <a:sym typeface="DM Serif Text"/>
              </a:rPr>
              <a:t>👥 </a:t>
            </a:r>
            <a:r>
              <a:rPr b="1" lang="en-GB" sz="2400">
                <a:solidFill>
                  <a:schemeClr val="dk1"/>
                </a:solidFill>
                <a:latin typeface="DM Serif Text"/>
                <a:ea typeface="DM Serif Text"/>
                <a:cs typeface="DM Serif Text"/>
                <a:sym typeface="DM Serif Text"/>
              </a:rPr>
              <a:t>Activity</a:t>
            </a:r>
            <a:endParaRPr b="1" i="0" sz="2400" u="none" cap="none" strike="noStrike">
              <a:solidFill>
                <a:schemeClr val="dk1"/>
              </a:solidFill>
              <a:latin typeface="DM Serif Text"/>
              <a:ea typeface="DM Serif Text"/>
              <a:cs typeface="DM Serif Text"/>
              <a:sym typeface="DM Serif Text"/>
            </a:endParaRPr>
          </a:p>
          <a:p>
            <a:pPr indent="0" lvl="0" marL="0" marR="0" rtl="0" algn="l">
              <a:lnSpc>
                <a:spcPct val="100000"/>
              </a:lnSpc>
              <a:spcBef>
                <a:spcPts val="0"/>
              </a:spcBef>
              <a:spcAft>
                <a:spcPts val="0"/>
              </a:spcAft>
              <a:buClr>
                <a:srgbClr val="000000"/>
              </a:buClr>
              <a:buSzPts val="1100"/>
              <a:buFont typeface="Arial"/>
              <a:buNone/>
            </a:pPr>
            <a:r>
              <a:rPr i="0" lang="en-GB" sz="2400" u="none" cap="none" strike="noStrike">
                <a:solidFill>
                  <a:schemeClr val="dk1"/>
                </a:solidFill>
                <a:latin typeface="DM Serif Text"/>
                <a:ea typeface="DM Serif Text"/>
                <a:cs typeface="DM Serif Text"/>
                <a:sym typeface="DM Serif Text"/>
              </a:rPr>
              <a:t>What makes training effective and good trainer?</a:t>
            </a:r>
            <a:br>
              <a:rPr i="0" lang="en-GB" sz="2400" u="none" cap="none" strike="noStrike">
                <a:solidFill>
                  <a:schemeClr val="dk1"/>
                </a:solidFill>
                <a:latin typeface="DM Serif Text"/>
                <a:ea typeface="DM Serif Text"/>
                <a:cs typeface="DM Serif Text"/>
                <a:sym typeface="DM Serif Text"/>
              </a:rPr>
            </a:br>
            <a:endParaRPr i="0" sz="1100" u="none" cap="none" strike="noStrike">
              <a:solidFill>
                <a:schemeClr val="dk1"/>
              </a:solidFill>
              <a:latin typeface="DM Serif Text"/>
              <a:ea typeface="DM Serif Text"/>
              <a:cs typeface="DM Serif Text"/>
              <a:sym typeface="DM Serif Text"/>
            </a:endParaRPr>
          </a:p>
        </p:txBody>
      </p:sp>
      <p:pic>
        <p:nvPicPr>
          <p:cNvPr descr="Text&#10;&#10;Description automatically generated" id="954" name="Google Shape;954;p122"/>
          <p:cNvPicPr preferRelativeResize="0"/>
          <p:nvPr/>
        </p:nvPicPr>
        <p:blipFill rotWithShape="1">
          <a:blip r:embed="rId3">
            <a:alphaModFix/>
          </a:blip>
          <a:srcRect b="0" l="0" r="0" t="0"/>
          <a:stretch/>
        </p:blipFill>
        <p:spPr>
          <a:xfrm>
            <a:off x="5660722" y="3191256"/>
            <a:ext cx="3430883" cy="1952244"/>
          </a:xfrm>
          <a:prstGeom prst="rect">
            <a:avLst/>
          </a:prstGeom>
          <a:noFill/>
          <a:ln>
            <a:noFill/>
          </a:ln>
        </p:spPr>
      </p:pic>
      <p:sp>
        <p:nvSpPr>
          <p:cNvPr id="955" name="Google Shape;955;p122"/>
          <p:cNvSpPr txBox="1"/>
          <p:nvPr/>
        </p:nvSpPr>
        <p:spPr>
          <a:xfrm>
            <a:off x="495338" y="1280398"/>
            <a:ext cx="8153400" cy="2342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dk1"/>
                </a:solidFill>
              </a:rPr>
              <a:t>Groups of 2</a:t>
            </a:r>
            <a:endParaRPr i="0"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i="0" lang="en-GB" sz="1800" u="none" cap="none" strike="noStrike">
                <a:solidFill>
                  <a:schemeClr val="dk1"/>
                </a:solidFill>
              </a:rPr>
              <a:t>⏰ 10 min</a:t>
            </a:r>
            <a:endParaRPr i="0"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i="0" sz="1800" u="none" cap="none" strike="noStrike">
              <a:solidFill>
                <a:schemeClr val="dk1"/>
              </a:solidFill>
            </a:endParaRPr>
          </a:p>
          <a:p>
            <a:pPr indent="-279400" lvl="0" marL="342900" marR="0" rtl="0" algn="l">
              <a:lnSpc>
                <a:spcPct val="115000"/>
              </a:lnSpc>
              <a:spcBef>
                <a:spcPts val="0"/>
              </a:spcBef>
              <a:spcAft>
                <a:spcPts val="0"/>
              </a:spcAft>
              <a:buClr>
                <a:schemeClr val="dk1"/>
              </a:buClr>
              <a:buSzPts val="1800"/>
              <a:buChar char="●"/>
            </a:pPr>
            <a:r>
              <a:rPr i="0" lang="en-GB" sz="1800" u="none" cap="none" strike="noStrike">
                <a:solidFill>
                  <a:schemeClr val="dk1"/>
                </a:solidFill>
              </a:rPr>
              <a:t>Recall concrete examples of your past training experience</a:t>
            </a:r>
            <a:endParaRPr i="0" sz="1800" u="none" cap="none" strike="noStrike">
              <a:solidFill>
                <a:schemeClr val="dk1"/>
              </a:solidFill>
            </a:endParaRPr>
          </a:p>
          <a:p>
            <a:pPr indent="-279400" lvl="0" marL="342900" marR="0" rtl="0" algn="l">
              <a:lnSpc>
                <a:spcPct val="115000"/>
              </a:lnSpc>
              <a:spcBef>
                <a:spcPts val="0"/>
              </a:spcBef>
              <a:spcAft>
                <a:spcPts val="0"/>
              </a:spcAft>
              <a:buClr>
                <a:schemeClr val="dk1"/>
              </a:buClr>
              <a:buSzPts val="1800"/>
              <a:buChar char="●"/>
            </a:pPr>
            <a:r>
              <a:rPr i="0" lang="en-GB" sz="1800" u="none" cap="none" strike="noStrike">
                <a:solidFill>
                  <a:schemeClr val="dk1"/>
                </a:solidFill>
              </a:rPr>
              <a:t>Share with your colleague</a:t>
            </a:r>
            <a:endParaRPr i="0" sz="1800" u="none" cap="none" strike="noStrike">
              <a:solidFill>
                <a:schemeClr val="dk1"/>
              </a:solidFill>
            </a:endParaRPr>
          </a:p>
          <a:p>
            <a:pPr indent="-279400" lvl="0" marL="342900" marR="0" rtl="0" algn="l">
              <a:lnSpc>
                <a:spcPct val="115000"/>
              </a:lnSpc>
              <a:spcBef>
                <a:spcPts val="0"/>
              </a:spcBef>
              <a:spcAft>
                <a:spcPts val="0"/>
              </a:spcAft>
              <a:buClr>
                <a:schemeClr val="dk1"/>
              </a:buClr>
              <a:buSzPts val="1800"/>
              <a:buFont typeface="Corbel"/>
              <a:buChar char="●"/>
            </a:pPr>
            <a:r>
              <a:rPr i="0" lang="en-GB" sz="1800" u="none" cap="none" strike="noStrike">
                <a:solidFill>
                  <a:schemeClr val="dk1"/>
                </a:solidFill>
              </a:rPr>
              <a:t>✏️ Write in </a:t>
            </a:r>
            <a:r>
              <a:rPr lang="en-GB" sz="1800">
                <a:solidFill>
                  <a:schemeClr val="dk1"/>
                </a:solidFill>
              </a:rPr>
              <a:t>document</a:t>
            </a:r>
            <a:r>
              <a:rPr i="0" lang="en-GB" sz="1800" u="none" cap="none" strike="noStrike">
                <a:solidFill>
                  <a:schemeClr val="dk1"/>
                </a:solidFill>
              </a:rPr>
              <a:t> </a:t>
            </a:r>
            <a:r>
              <a:rPr b="1" i="0" lang="en-GB" sz="1800" u="none" cap="none" strike="noStrike">
                <a:solidFill>
                  <a:schemeClr val="dk1"/>
                </a:solidFill>
              </a:rPr>
              <a:t>3 keywords for effective training </a:t>
            </a:r>
            <a:endParaRPr b="1" i="0" sz="1800" u="none" cap="none" strike="noStrike">
              <a:solidFill>
                <a:schemeClr val="dk1"/>
              </a:solidFill>
            </a:endParaRPr>
          </a:p>
          <a:p>
            <a:pPr indent="-279400" lvl="0" marL="342900" marR="0" rtl="0" algn="l">
              <a:lnSpc>
                <a:spcPct val="115000"/>
              </a:lnSpc>
              <a:spcBef>
                <a:spcPts val="0"/>
              </a:spcBef>
              <a:spcAft>
                <a:spcPts val="0"/>
              </a:spcAft>
              <a:buClr>
                <a:schemeClr val="dk1"/>
              </a:buClr>
              <a:buSzPts val="1800"/>
              <a:buFont typeface="Corbel"/>
              <a:buChar char="●"/>
            </a:pPr>
            <a:r>
              <a:rPr i="0" lang="en-GB" sz="1800" u="none" cap="none" strike="noStrike">
                <a:solidFill>
                  <a:schemeClr val="dk1"/>
                </a:solidFill>
              </a:rPr>
              <a:t>✏️ Write in </a:t>
            </a:r>
            <a:r>
              <a:rPr lang="en-GB" sz="1800">
                <a:solidFill>
                  <a:schemeClr val="dk1"/>
                </a:solidFill>
              </a:rPr>
              <a:t>document</a:t>
            </a:r>
            <a:r>
              <a:rPr i="0" lang="en-GB" sz="1800" u="none" cap="none" strike="noStrike">
                <a:solidFill>
                  <a:schemeClr val="dk1"/>
                </a:solidFill>
              </a:rPr>
              <a:t> </a:t>
            </a:r>
            <a:r>
              <a:rPr b="1" i="0" lang="en-GB" sz="1800" u="none" cap="none" strike="noStrike">
                <a:solidFill>
                  <a:schemeClr val="dk1"/>
                </a:solidFill>
              </a:rPr>
              <a:t>3 keywords for a good trainer</a:t>
            </a:r>
            <a:endParaRPr b="1" i="0" sz="1800" u="none" cap="none" strike="noStrike">
              <a:solidFill>
                <a:schemeClr val="dk1"/>
              </a:solidFill>
            </a:endParaRPr>
          </a:p>
        </p:txBody>
      </p:sp>
      <p:sp>
        <p:nvSpPr>
          <p:cNvPr id="956" name="Google Shape;956;p122"/>
          <p:cNvSpPr txBox="1"/>
          <p:nvPr/>
        </p:nvSpPr>
        <p:spPr>
          <a:xfrm>
            <a:off x="3141638" y="4922531"/>
            <a:ext cx="4808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GB" sz="700" u="none" cap="none" strike="noStrike">
                <a:solidFill>
                  <a:schemeClr val="accent1"/>
                </a:solidFill>
                <a:latin typeface="Corbel"/>
                <a:ea typeface="Corbel"/>
                <a:cs typeface="Corbel"/>
                <a:sym typeface="Corbel"/>
              </a:rPr>
              <a:t>This picture and any pictures unless otherwise stated are from undraw.co by CC0</a:t>
            </a:r>
            <a:endParaRPr b="1" i="0" sz="700" u="none" cap="none" strike="noStrike">
              <a:solidFill>
                <a:srgbClr val="000000"/>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0"/>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For this workshop you will need to..</a:t>
            </a:r>
            <a:endParaRPr/>
          </a:p>
        </p:txBody>
      </p:sp>
      <p:sp>
        <p:nvSpPr>
          <p:cNvPr id="490" name="Google Shape;490;p60"/>
          <p:cNvSpPr txBox="1"/>
          <p:nvPr>
            <p:ph idx="1" type="body"/>
          </p:nvPr>
        </p:nvSpPr>
        <p:spPr>
          <a:xfrm>
            <a:off x="338150" y="889825"/>
            <a:ext cx="8452200" cy="3862200"/>
          </a:xfrm>
          <a:prstGeom prst="rect">
            <a:avLst/>
          </a:prstGeom>
        </p:spPr>
        <p:txBody>
          <a:bodyPr anchorCtr="0" anchor="t" bIns="45700" lIns="0" spcFirstLastPara="1" rIns="91425" wrap="square" tIns="45700">
            <a:noAutofit/>
          </a:bodyPr>
          <a:lstStyle/>
          <a:p>
            <a:pPr indent="-355600" lvl="0" marL="457200" rtl="0" algn="l">
              <a:lnSpc>
                <a:spcPct val="150000"/>
              </a:lnSpc>
              <a:spcBef>
                <a:spcPts val="750"/>
              </a:spcBef>
              <a:spcAft>
                <a:spcPts val="0"/>
              </a:spcAft>
              <a:buSzPts val="2000"/>
              <a:buChar char="•"/>
            </a:pPr>
            <a:r>
              <a:rPr lang="en-GB" sz="2000"/>
              <a:t>Interact with each other - talk with people you don’t know well yet</a:t>
            </a:r>
            <a:endParaRPr sz="2000"/>
          </a:p>
          <a:p>
            <a:pPr indent="-355600" lvl="0" marL="457200" rtl="0" algn="l">
              <a:lnSpc>
                <a:spcPct val="150000"/>
              </a:lnSpc>
              <a:spcBef>
                <a:spcPts val="0"/>
              </a:spcBef>
              <a:spcAft>
                <a:spcPts val="0"/>
              </a:spcAft>
              <a:buSzPts val="2000"/>
              <a:buChar char="•"/>
            </a:pPr>
            <a:r>
              <a:rPr lang="en-GB" sz="2000"/>
              <a:t>Actively listen - listen to understand, not just to respond.</a:t>
            </a:r>
            <a:endParaRPr sz="2000"/>
          </a:p>
          <a:p>
            <a:pPr indent="-355600" lvl="0" marL="457200" rtl="0" algn="l">
              <a:lnSpc>
                <a:spcPct val="150000"/>
              </a:lnSpc>
              <a:spcBef>
                <a:spcPts val="0"/>
              </a:spcBef>
              <a:spcAft>
                <a:spcPts val="0"/>
              </a:spcAft>
              <a:buSzPts val="2000"/>
              <a:buChar char="•"/>
            </a:pPr>
            <a:r>
              <a:rPr lang="en-GB" sz="2000"/>
              <a:t>Be mindful of how much you are talking in your pair/group</a:t>
            </a:r>
            <a:endParaRPr sz="2000"/>
          </a:p>
          <a:p>
            <a:pPr indent="-355600" lvl="0" marL="457200" rtl="0" algn="l">
              <a:lnSpc>
                <a:spcPct val="150000"/>
              </a:lnSpc>
              <a:spcBef>
                <a:spcPts val="0"/>
              </a:spcBef>
              <a:spcAft>
                <a:spcPts val="0"/>
              </a:spcAft>
              <a:buSzPts val="2000"/>
              <a:buChar char="•"/>
            </a:pPr>
            <a:r>
              <a:rPr lang="en-GB" sz="2000"/>
              <a:t>Do not interrupt each other</a:t>
            </a:r>
            <a:endParaRPr sz="2000"/>
          </a:p>
          <a:p>
            <a:pPr indent="-355600" lvl="1" marL="914400" rtl="0" algn="l">
              <a:lnSpc>
                <a:spcPct val="150000"/>
              </a:lnSpc>
              <a:spcBef>
                <a:spcPts val="0"/>
              </a:spcBef>
              <a:spcAft>
                <a:spcPts val="0"/>
              </a:spcAft>
              <a:buSzPts val="2000"/>
              <a:buChar char="•"/>
            </a:pPr>
            <a:r>
              <a:rPr lang="en-GB" sz="2000"/>
              <a:t>If I need to interrupt I will. Apologies in advance!</a:t>
            </a:r>
            <a:endParaRPr sz="2000"/>
          </a:p>
          <a:p>
            <a:pPr indent="0" lvl="0" marL="0" rtl="0" algn="l">
              <a:lnSpc>
                <a:spcPct val="150000"/>
              </a:lnSpc>
              <a:spcBef>
                <a:spcPts val="750"/>
              </a:spcBef>
              <a:spcAft>
                <a:spcPts val="0"/>
              </a:spcAft>
              <a:buNone/>
            </a:pPr>
            <a:r>
              <a:rPr lang="en-GB" sz="1700"/>
              <a:t>Additionally: </a:t>
            </a:r>
            <a:endParaRPr sz="1700"/>
          </a:p>
          <a:p>
            <a:pPr indent="-336550" lvl="0" marL="457200" rtl="0" algn="l">
              <a:lnSpc>
                <a:spcPct val="150000"/>
              </a:lnSpc>
              <a:spcBef>
                <a:spcPts val="750"/>
              </a:spcBef>
              <a:spcAft>
                <a:spcPts val="0"/>
              </a:spcAft>
              <a:buSzPts val="1700"/>
              <a:buChar char="•"/>
            </a:pPr>
            <a:r>
              <a:rPr lang="en-GB" sz="1700"/>
              <a:t>Take small breaks when you need to. </a:t>
            </a:r>
            <a:endParaRPr sz="1700"/>
          </a:p>
          <a:p>
            <a:pPr indent="-336550" lvl="0" marL="457200" rtl="0" algn="l">
              <a:lnSpc>
                <a:spcPct val="150000"/>
              </a:lnSpc>
              <a:spcBef>
                <a:spcPts val="0"/>
              </a:spcBef>
              <a:spcAft>
                <a:spcPts val="0"/>
              </a:spcAft>
              <a:buSzPts val="1700"/>
              <a:buChar char="•"/>
            </a:pPr>
            <a:r>
              <a:rPr lang="en-GB" sz="1700"/>
              <a:t>Portraits taken today, it’s okay to leave the room for these!</a:t>
            </a:r>
            <a:endParaRPr sz="17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23"/>
          <p:cNvSpPr txBox="1"/>
          <p:nvPr/>
        </p:nvSpPr>
        <p:spPr>
          <a:xfrm>
            <a:off x="505125" y="604294"/>
            <a:ext cx="4169400" cy="4617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100"/>
              <a:buFont typeface="Arial"/>
              <a:buNone/>
            </a:pPr>
            <a:r>
              <a:rPr i="0" lang="en-GB" sz="2100" u="none" cap="none" strike="noStrike">
                <a:solidFill>
                  <a:srgbClr val="000000"/>
                </a:solidFill>
              </a:rPr>
              <a:t>Training / teaching is effective if…</a:t>
            </a:r>
            <a:endParaRPr i="0" sz="2100" u="none" cap="none" strike="noStrike">
              <a:solidFill>
                <a:srgbClr val="000000"/>
              </a:solidFill>
            </a:endParaRPr>
          </a:p>
        </p:txBody>
      </p:sp>
      <p:sp>
        <p:nvSpPr>
          <p:cNvPr id="963" name="Google Shape;963;p123"/>
          <p:cNvSpPr txBox="1"/>
          <p:nvPr/>
        </p:nvSpPr>
        <p:spPr>
          <a:xfrm>
            <a:off x="286275" y="3572888"/>
            <a:ext cx="4806300" cy="785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100"/>
              <a:buFont typeface="Arial"/>
              <a:buNone/>
            </a:pPr>
            <a:r>
              <a:rPr i="0" lang="en-GB" sz="2100" u="none" cap="none" strike="noStrike">
                <a:solidFill>
                  <a:srgbClr val="000000"/>
                </a:solidFill>
              </a:rPr>
              <a:t>A trainer / teacher is effective when </a:t>
            </a:r>
            <a:r>
              <a:rPr lang="en-GB" sz="2100"/>
              <a:t>they</a:t>
            </a:r>
            <a:r>
              <a:rPr i="0" lang="en-GB" sz="2100" u="none" cap="none" strike="noStrike">
                <a:solidFill>
                  <a:srgbClr val="000000"/>
                </a:solidFill>
              </a:rPr>
              <a:t>…</a:t>
            </a:r>
            <a:endParaRPr i="0" sz="2100" u="none" cap="none" strike="noStrike">
              <a:solidFill>
                <a:srgbClr val="000000"/>
              </a:solidFill>
            </a:endParaRPr>
          </a:p>
        </p:txBody>
      </p:sp>
      <p:sp>
        <p:nvSpPr>
          <p:cNvPr id="964" name="Google Shape;964;p123"/>
          <p:cNvSpPr txBox="1"/>
          <p:nvPr/>
        </p:nvSpPr>
        <p:spPr>
          <a:xfrm>
            <a:off x="5285363" y="281081"/>
            <a:ext cx="3144000" cy="1108200"/>
          </a:xfrm>
          <a:prstGeom prst="rect">
            <a:avLst/>
          </a:prstGeom>
          <a:noFill/>
          <a:ln>
            <a:noFill/>
          </a:ln>
        </p:spPr>
        <p:txBody>
          <a:bodyPr anchorCtr="0" anchor="t" bIns="68575" lIns="68575" spcFirstLastPara="1" rIns="68575" wrap="square" tIns="68575">
            <a:spAutoFit/>
          </a:bodyPr>
          <a:lstStyle/>
          <a:p>
            <a:pPr indent="-298450" lvl="0" marL="342900" marR="0" rtl="0" algn="l">
              <a:lnSpc>
                <a:spcPct val="100000"/>
              </a:lnSpc>
              <a:spcBef>
                <a:spcPts val="0"/>
              </a:spcBef>
              <a:spcAft>
                <a:spcPts val="0"/>
              </a:spcAft>
              <a:buClr>
                <a:srgbClr val="000000"/>
              </a:buClr>
              <a:buSzPts val="2100"/>
              <a:buChar char="●"/>
            </a:pPr>
            <a:r>
              <a:rPr i="0" lang="en-GB" sz="2100" u="none" cap="none" strike="noStrike">
                <a:solidFill>
                  <a:srgbClr val="000000"/>
                </a:solidFill>
              </a:rPr>
              <a:t>brings learners to LO</a:t>
            </a:r>
            <a:endParaRPr i="0" sz="2100" u="none" cap="none" strike="noStrike">
              <a:solidFill>
                <a:srgbClr val="000000"/>
              </a:solidFill>
            </a:endParaRPr>
          </a:p>
          <a:p>
            <a:pPr indent="-298450" lvl="0" marL="342900" marR="0" rtl="0" algn="l">
              <a:lnSpc>
                <a:spcPct val="100000"/>
              </a:lnSpc>
              <a:spcBef>
                <a:spcPts val="0"/>
              </a:spcBef>
              <a:spcAft>
                <a:spcPts val="0"/>
              </a:spcAft>
              <a:buClr>
                <a:srgbClr val="000000"/>
              </a:buClr>
              <a:buSzPts val="2100"/>
              <a:buChar char="●"/>
            </a:pPr>
            <a:r>
              <a:rPr i="0" lang="en-GB" sz="2100" u="none" cap="none" strike="noStrike">
                <a:solidFill>
                  <a:srgbClr val="000000"/>
                </a:solidFill>
              </a:rPr>
              <a:t>is engaging </a:t>
            </a:r>
            <a:endParaRPr i="0" sz="2100" u="none" cap="none" strike="noStrike">
              <a:solidFill>
                <a:srgbClr val="000000"/>
              </a:solidFill>
            </a:endParaRPr>
          </a:p>
          <a:p>
            <a:pPr indent="-298450" lvl="0" marL="342900" marR="0" rtl="0" algn="l">
              <a:lnSpc>
                <a:spcPct val="100000"/>
              </a:lnSpc>
              <a:spcBef>
                <a:spcPts val="0"/>
              </a:spcBef>
              <a:spcAft>
                <a:spcPts val="0"/>
              </a:spcAft>
              <a:buClr>
                <a:srgbClr val="000000"/>
              </a:buClr>
              <a:buSzPts val="2100"/>
              <a:buChar char="●"/>
            </a:pPr>
            <a:r>
              <a:rPr i="0" lang="en-GB" sz="2100" u="none" cap="none" strike="noStrike">
                <a:solidFill>
                  <a:srgbClr val="000000"/>
                </a:solidFill>
              </a:rPr>
              <a:t>is well designed</a:t>
            </a:r>
            <a:endParaRPr i="0" sz="2100" u="none" cap="none" strike="noStrike">
              <a:solidFill>
                <a:srgbClr val="000000"/>
              </a:solidFill>
            </a:endParaRPr>
          </a:p>
        </p:txBody>
      </p:sp>
      <p:sp>
        <p:nvSpPr>
          <p:cNvPr id="965" name="Google Shape;965;p123"/>
          <p:cNvSpPr txBox="1"/>
          <p:nvPr/>
        </p:nvSpPr>
        <p:spPr>
          <a:xfrm>
            <a:off x="5379169" y="2603138"/>
            <a:ext cx="3641700" cy="2401200"/>
          </a:xfrm>
          <a:prstGeom prst="rect">
            <a:avLst/>
          </a:prstGeom>
          <a:noFill/>
          <a:ln>
            <a:noFill/>
          </a:ln>
        </p:spPr>
        <p:txBody>
          <a:bodyPr anchorCtr="0" anchor="t" bIns="68575" lIns="68575" spcFirstLastPara="1" rIns="68575" wrap="square" tIns="68575">
            <a:spAutoFit/>
          </a:bodyPr>
          <a:lstStyle/>
          <a:p>
            <a:pPr indent="-298450" lvl="0" marL="342900" marR="0" rtl="0" algn="l">
              <a:lnSpc>
                <a:spcPct val="100000"/>
              </a:lnSpc>
              <a:spcBef>
                <a:spcPts val="0"/>
              </a:spcBef>
              <a:spcAft>
                <a:spcPts val="0"/>
              </a:spcAft>
              <a:buClr>
                <a:schemeClr val="dk1"/>
              </a:buClr>
              <a:buSzPts val="2100"/>
              <a:buChar char="●"/>
            </a:pPr>
            <a:r>
              <a:rPr i="0" lang="en-GB" sz="2100" u="none" cap="none" strike="noStrike">
                <a:solidFill>
                  <a:schemeClr val="dk1"/>
                </a:solidFill>
              </a:rPr>
              <a:t>facilitate learning </a:t>
            </a:r>
            <a:endParaRPr i="0" sz="2100" u="none" cap="none" strike="noStrike">
              <a:solidFill>
                <a:schemeClr val="dk1"/>
              </a:solidFill>
            </a:endParaRPr>
          </a:p>
          <a:p>
            <a:pPr indent="-298450" lvl="0" marL="342900" marR="0" rtl="0" algn="l">
              <a:lnSpc>
                <a:spcPct val="100000"/>
              </a:lnSpc>
              <a:spcBef>
                <a:spcPts val="0"/>
              </a:spcBef>
              <a:spcAft>
                <a:spcPts val="0"/>
              </a:spcAft>
              <a:buClr>
                <a:schemeClr val="dk1"/>
              </a:buClr>
              <a:buSzPts val="2100"/>
              <a:buChar char="●"/>
            </a:pPr>
            <a:r>
              <a:rPr i="0" lang="en-GB" sz="2100" u="none" cap="none" strike="noStrike">
                <a:solidFill>
                  <a:schemeClr val="dk1"/>
                </a:solidFill>
              </a:rPr>
              <a:t>set clear LOs</a:t>
            </a:r>
            <a:endParaRPr i="0" sz="2100" u="none" cap="none" strike="noStrike">
              <a:solidFill>
                <a:schemeClr val="dk1"/>
              </a:solidFill>
            </a:endParaRPr>
          </a:p>
          <a:p>
            <a:pPr indent="-298450" lvl="0" marL="342900" marR="0" rtl="0" algn="l">
              <a:lnSpc>
                <a:spcPct val="100000"/>
              </a:lnSpc>
              <a:spcBef>
                <a:spcPts val="0"/>
              </a:spcBef>
              <a:spcAft>
                <a:spcPts val="0"/>
              </a:spcAft>
              <a:buClr>
                <a:schemeClr val="dk1"/>
              </a:buClr>
              <a:buSzPts val="2100"/>
              <a:buChar char="●"/>
            </a:pPr>
            <a:r>
              <a:rPr i="0" lang="en-GB" sz="2100" u="none" cap="none" strike="noStrike">
                <a:solidFill>
                  <a:schemeClr val="dk1"/>
                </a:solidFill>
              </a:rPr>
              <a:t>identif</a:t>
            </a:r>
            <a:r>
              <a:rPr lang="en-GB" sz="2100">
                <a:solidFill>
                  <a:schemeClr val="dk1"/>
                </a:solidFill>
              </a:rPr>
              <a:t>y</a:t>
            </a:r>
            <a:r>
              <a:rPr i="0" lang="en-GB" sz="2100" u="none" cap="none" strike="noStrike">
                <a:solidFill>
                  <a:schemeClr val="dk1"/>
                </a:solidFill>
              </a:rPr>
              <a:t> appropriate LEs</a:t>
            </a:r>
            <a:endParaRPr i="0" sz="2100" u="none" cap="none" strike="noStrike">
              <a:solidFill>
                <a:schemeClr val="dk1"/>
              </a:solidFill>
            </a:endParaRPr>
          </a:p>
          <a:p>
            <a:pPr indent="-298450" lvl="0" marL="342900" marR="0" rtl="0" algn="l">
              <a:lnSpc>
                <a:spcPct val="100000"/>
              </a:lnSpc>
              <a:spcBef>
                <a:spcPts val="0"/>
              </a:spcBef>
              <a:spcAft>
                <a:spcPts val="0"/>
              </a:spcAft>
              <a:buClr>
                <a:schemeClr val="dk1"/>
              </a:buClr>
              <a:buSzPts val="2100"/>
              <a:buChar char="●"/>
            </a:pPr>
            <a:r>
              <a:rPr lang="en-GB" sz="2100">
                <a:solidFill>
                  <a:schemeClr val="dk1"/>
                </a:solidFill>
              </a:rPr>
              <a:t>are</a:t>
            </a:r>
            <a:r>
              <a:rPr i="0" lang="en-GB" sz="2100" u="none" cap="none" strike="noStrike">
                <a:solidFill>
                  <a:schemeClr val="dk1"/>
                </a:solidFill>
              </a:rPr>
              <a:t> engaging</a:t>
            </a:r>
            <a:endParaRPr i="0" sz="2100" u="none" cap="none" strike="noStrike">
              <a:solidFill>
                <a:schemeClr val="dk1"/>
              </a:solidFill>
            </a:endParaRPr>
          </a:p>
          <a:p>
            <a:pPr indent="-298450" lvl="0" marL="342900" marR="0" rtl="0" algn="l">
              <a:lnSpc>
                <a:spcPct val="100000"/>
              </a:lnSpc>
              <a:spcBef>
                <a:spcPts val="0"/>
              </a:spcBef>
              <a:spcAft>
                <a:spcPts val="0"/>
              </a:spcAft>
              <a:buClr>
                <a:schemeClr val="dk1"/>
              </a:buClr>
              <a:buSzPts val="2100"/>
              <a:buChar char="●"/>
            </a:pPr>
            <a:r>
              <a:rPr lang="en-GB" sz="2100">
                <a:solidFill>
                  <a:schemeClr val="dk1"/>
                </a:solidFill>
              </a:rPr>
              <a:t>are</a:t>
            </a:r>
            <a:r>
              <a:rPr i="0" lang="en-GB" sz="2100" u="none" cap="none" strike="noStrike">
                <a:solidFill>
                  <a:schemeClr val="dk1"/>
                </a:solidFill>
              </a:rPr>
              <a:t> inspiring </a:t>
            </a:r>
            <a:endParaRPr i="0" sz="2100" u="none" cap="none" strike="noStrike">
              <a:solidFill>
                <a:schemeClr val="dk1"/>
              </a:solidFill>
            </a:endParaRPr>
          </a:p>
          <a:p>
            <a:pPr indent="-298450" lvl="0" marL="342900" marR="0" rtl="0" algn="l">
              <a:lnSpc>
                <a:spcPct val="100000"/>
              </a:lnSpc>
              <a:spcBef>
                <a:spcPts val="0"/>
              </a:spcBef>
              <a:spcAft>
                <a:spcPts val="0"/>
              </a:spcAft>
              <a:buClr>
                <a:schemeClr val="dk1"/>
              </a:buClr>
              <a:buSzPts val="2100"/>
              <a:buChar char="●"/>
            </a:pPr>
            <a:r>
              <a:rPr lang="en-GB" sz="2100">
                <a:solidFill>
                  <a:schemeClr val="dk1"/>
                </a:solidFill>
              </a:rPr>
              <a:t>are</a:t>
            </a:r>
            <a:r>
              <a:rPr i="0" lang="en-GB" sz="2100" u="none" cap="none" strike="noStrike">
                <a:solidFill>
                  <a:schemeClr val="dk1"/>
                </a:solidFill>
              </a:rPr>
              <a:t> empathetic</a:t>
            </a:r>
            <a:endParaRPr i="0" sz="2100" u="none" cap="none" strike="noStrike">
              <a:solidFill>
                <a:schemeClr val="dk1"/>
              </a:solidFill>
            </a:endParaRPr>
          </a:p>
          <a:p>
            <a:pPr indent="-298450" lvl="0" marL="342900" marR="0" rtl="0" algn="l">
              <a:lnSpc>
                <a:spcPct val="100000"/>
              </a:lnSpc>
              <a:spcBef>
                <a:spcPts val="0"/>
              </a:spcBef>
              <a:spcAft>
                <a:spcPts val="0"/>
              </a:spcAft>
              <a:buClr>
                <a:schemeClr val="dk1"/>
              </a:buClr>
              <a:buSzPts val="2100"/>
              <a:buChar char="●"/>
            </a:pPr>
            <a:r>
              <a:rPr lang="en-GB" sz="2100">
                <a:solidFill>
                  <a:schemeClr val="dk1"/>
                </a:solidFill>
              </a:rPr>
              <a:t>are</a:t>
            </a:r>
            <a:r>
              <a:rPr i="0" lang="en-GB" sz="2100" u="none" cap="none" strike="noStrike">
                <a:solidFill>
                  <a:schemeClr val="dk1"/>
                </a:solidFill>
              </a:rPr>
              <a:t> accessible</a:t>
            </a:r>
            <a:endParaRPr i="0" sz="1100" u="none" cap="none" strike="noStrike">
              <a:solidFill>
                <a:srgbClr val="000000"/>
              </a:solidFill>
            </a:endParaRPr>
          </a:p>
        </p:txBody>
      </p:sp>
      <p:pic>
        <p:nvPicPr>
          <p:cNvPr id="966" name="Google Shape;966;p123"/>
          <p:cNvPicPr preferRelativeResize="0"/>
          <p:nvPr/>
        </p:nvPicPr>
        <p:blipFill rotWithShape="1">
          <a:blip r:embed="rId3">
            <a:alphaModFix/>
          </a:blip>
          <a:srcRect b="0" l="0" r="0" t="0"/>
          <a:stretch/>
        </p:blipFill>
        <p:spPr>
          <a:xfrm>
            <a:off x="1428075" y="1303697"/>
            <a:ext cx="3143926" cy="226919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1" name="Shape 971"/>
        <p:cNvGrpSpPr/>
        <p:nvPr/>
      </p:nvGrpSpPr>
      <p:grpSpPr>
        <a:xfrm>
          <a:off x="0" y="0"/>
          <a:ext cx="0" cy="0"/>
          <a:chOff x="0" y="0"/>
          <a:chExt cx="0" cy="0"/>
        </a:xfrm>
      </p:grpSpPr>
      <p:sp>
        <p:nvSpPr>
          <p:cNvPr id="972" name="Google Shape;972;p124"/>
          <p:cNvSpPr txBox="1"/>
          <p:nvPr/>
        </p:nvSpPr>
        <p:spPr>
          <a:xfrm>
            <a:off x="68488" y="78985"/>
            <a:ext cx="8153400" cy="37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i="0" lang="en-GB" sz="2400" u="none" cap="none" strike="noStrike">
                <a:solidFill>
                  <a:schemeClr val="dk1"/>
                </a:solidFill>
                <a:latin typeface="DM Serif Text"/>
                <a:ea typeface="DM Serif Text"/>
                <a:cs typeface="DM Serif Text"/>
                <a:sym typeface="DM Serif Text"/>
              </a:rPr>
              <a:t>GOBLET skills matrix for a trainer</a:t>
            </a:r>
            <a:endParaRPr i="0" sz="1100" u="none" cap="none" strike="noStrike">
              <a:solidFill>
                <a:schemeClr val="dk1"/>
              </a:solidFill>
              <a:latin typeface="DM Serif Text"/>
              <a:ea typeface="DM Serif Text"/>
              <a:cs typeface="DM Serif Text"/>
              <a:sym typeface="DM Serif Text"/>
            </a:endParaRPr>
          </a:p>
        </p:txBody>
      </p:sp>
      <p:pic>
        <p:nvPicPr>
          <p:cNvPr id="973" name="Google Shape;973;p124"/>
          <p:cNvPicPr preferRelativeResize="0"/>
          <p:nvPr/>
        </p:nvPicPr>
        <p:blipFill rotWithShape="1">
          <a:blip r:embed="rId3">
            <a:alphaModFix/>
          </a:blip>
          <a:srcRect b="0" l="0" r="0" t="12739"/>
          <a:stretch/>
        </p:blipFill>
        <p:spPr>
          <a:xfrm>
            <a:off x="602006" y="456327"/>
            <a:ext cx="7752375" cy="4704386"/>
          </a:xfrm>
          <a:prstGeom prst="rect">
            <a:avLst/>
          </a:prstGeom>
          <a:noFill/>
          <a:ln>
            <a:noFill/>
          </a:ln>
        </p:spPr>
      </p:pic>
      <p:sp>
        <p:nvSpPr>
          <p:cNvPr id="974" name="Google Shape;974;p124"/>
          <p:cNvSpPr txBox="1"/>
          <p:nvPr/>
        </p:nvSpPr>
        <p:spPr>
          <a:xfrm>
            <a:off x="1298700" y="4760756"/>
            <a:ext cx="77523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15000"/>
              </a:lnSpc>
              <a:spcBef>
                <a:spcPts val="200"/>
              </a:spcBef>
              <a:spcAft>
                <a:spcPts val="0"/>
              </a:spcAft>
              <a:buClr>
                <a:srgbClr val="000000"/>
              </a:buClr>
              <a:buSzPts val="1200"/>
              <a:buFont typeface="Arial"/>
              <a:buNone/>
            </a:pPr>
            <a:r>
              <a:rPr b="0" i="0" lang="en-GB" sz="800" u="sng" cap="none" strike="noStrike">
                <a:solidFill>
                  <a:schemeClr val="hlink"/>
                </a:solidFill>
                <a:latin typeface="Corbel"/>
                <a:ea typeface="Corbel"/>
                <a:cs typeface="Corbel"/>
                <a:sym typeface="Corbel"/>
                <a:hlinkClick r:id="rId4"/>
              </a:rPr>
              <a:t>GOBLET TtT</a:t>
            </a:r>
            <a:endParaRPr b="0" i="0" sz="800" u="none" cap="none" strike="noStrike">
              <a:solidFill>
                <a:schemeClr val="dk1"/>
              </a:solidFill>
              <a:latin typeface="Corbel"/>
              <a:ea typeface="Corbel"/>
              <a:cs typeface="Corbel"/>
              <a:sym typeface="Corbe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9" name="Shape 979"/>
        <p:cNvGrpSpPr/>
        <p:nvPr/>
      </p:nvGrpSpPr>
      <p:grpSpPr>
        <a:xfrm>
          <a:off x="0" y="0"/>
          <a:ext cx="0" cy="0"/>
          <a:chOff x="0" y="0"/>
          <a:chExt cx="0" cy="0"/>
        </a:xfrm>
      </p:grpSpPr>
      <p:sp>
        <p:nvSpPr>
          <p:cNvPr id="980" name="Google Shape;980;p125"/>
          <p:cNvSpPr txBox="1"/>
          <p:nvPr/>
        </p:nvSpPr>
        <p:spPr>
          <a:xfrm>
            <a:off x="495332" y="297872"/>
            <a:ext cx="8153400" cy="37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i="0" lang="en-GB" sz="2400" u="none" cap="none" strike="noStrike">
                <a:solidFill>
                  <a:schemeClr val="dk1"/>
                </a:solidFill>
              </a:rPr>
              <a:t>✏️</a:t>
            </a:r>
            <a:r>
              <a:rPr b="1" i="0" lang="en-GB" sz="2400" u="none" cap="none" strike="noStrike">
                <a:solidFill>
                  <a:srgbClr val="F57D21"/>
                </a:solidFill>
              </a:rPr>
              <a:t> </a:t>
            </a:r>
            <a:r>
              <a:rPr b="1" lang="en-GB" sz="2400">
                <a:solidFill>
                  <a:schemeClr val="dk1"/>
                </a:solidFill>
              </a:rPr>
              <a:t>Activity</a:t>
            </a:r>
            <a:br>
              <a:rPr i="0" lang="en-GB" sz="2400" u="none" cap="none" strike="noStrike">
                <a:solidFill>
                  <a:schemeClr val="accent3"/>
                </a:solidFill>
              </a:rPr>
            </a:br>
            <a:r>
              <a:rPr i="0" lang="en-GB" sz="2400" u="none" cap="none" strike="noStrike">
                <a:solidFill>
                  <a:schemeClr val="accent3"/>
                </a:solidFill>
              </a:rPr>
              <a:t>Reflect on your skills as a trainer</a:t>
            </a:r>
            <a:endParaRPr i="0" sz="1100" u="none" cap="none" strike="noStrike">
              <a:solidFill>
                <a:srgbClr val="000000"/>
              </a:solidFill>
            </a:endParaRPr>
          </a:p>
        </p:txBody>
      </p:sp>
      <p:sp>
        <p:nvSpPr>
          <p:cNvPr id="981" name="Google Shape;981;p125"/>
          <p:cNvSpPr txBox="1"/>
          <p:nvPr/>
        </p:nvSpPr>
        <p:spPr>
          <a:xfrm>
            <a:off x="495338" y="1280398"/>
            <a:ext cx="8153400" cy="2342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i="0" lang="en-GB" sz="1800" u="none" cap="none" strike="noStrike">
                <a:solidFill>
                  <a:schemeClr val="dk1"/>
                </a:solidFill>
              </a:rPr>
              <a:t>Silent self-evaluation: which areas do you need to develop in?</a:t>
            </a:r>
            <a:endParaRPr i="0"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i="0" lang="en-GB" sz="1800" u="none" cap="none" strike="noStrike">
                <a:solidFill>
                  <a:schemeClr val="dk1"/>
                </a:solidFill>
              </a:rPr>
              <a:t>⏰ 5 min</a:t>
            </a:r>
            <a:endParaRPr i="0"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i="0"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i="0" lang="en-GB" sz="1800" u="none" cap="none" strike="noStrike">
                <a:solidFill>
                  <a:schemeClr val="dk1"/>
                </a:solidFill>
              </a:rPr>
              <a:t>✏️ Write in the </a:t>
            </a:r>
            <a:r>
              <a:rPr lang="en-GB" sz="1800">
                <a:solidFill>
                  <a:schemeClr val="dk1"/>
                </a:solidFill>
              </a:rPr>
              <a:t>document</a:t>
            </a:r>
            <a:r>
              <a:rPr i="0" lang="en-GB" sz="1800" u="none" cap="none" strike="noStrike">
                <a:solidFill>
                  <a:schemeClr val="dk1"/>
                </a:solidFill>
              </a:rPr>
              <a:t> which skills you need to improve in each area of the GOBLET matrix  </a:t>
            </a:r>
            <a:endParaRPr b="1" i="0" sz="1800" u="none" cap="none" strike="noStrike">
              <a:solidFill>
                <a:schemeClr val="dk1"/>
              </a:solidFill>
            </a:endParaRPr>
          </a:p>
        </p:txBody>
      </p:sp>
      <p:pic>
        <p:nvPicPr>
          <p:cNvPr descr="Graphical user interface, application&#10;&#10;Description automatically generated" id="982" name="Google Shape;982;p125"/>
          <p:cNvPicPr preferRelativeResize="0"/>
          <p:nvPr/>
        </p:nvPicPr>
        <p:blipFill rotWithShape="1">
          <a:blip r:embed="rId3">
            <a:alphaModFix/>
          </a:blip>
          <a:srcRect b="0" l="0" r="0" t="0"/>
          <a:stretch/>
        </p:blipFill>
        <p:spPr>
          <a:xfrm>
            <a:off x="6006881" y="2800800"/>
            <a:ext cx="2985336" cy="23427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7" name="Shape 987"/>
        <p:cNvGrpSpPr/>
        <p:nvPr/>
      </p:nvGrpSpPr>
      <p:grpSpPr>
        <a:xfrm>
          <a:off x="0" y="0"/>
          <a:ext cx="0" cy="0"/>
          <a:chOff x="0" y="0"/>
          <a:chExt cx="0" cy="0"/>
        </a:xfrm>
      </p:grpSpPr>
      <p:pic>
        <p:nvPicPr>
          <p:cNvPr id="988" name="Google Shape;988;p126"/>
          <p:cNvPicPr preferRelativeResize="0"/>
          <p:nvPr/>
        </p:nvPicPr>
        <p:blipFill rotWithShape="1">
          <a:blip r:embed="rId3">
            <a:alphaModFix/>
          </a:blip>
          <a:srcRect b="0" l="0" r="0" t="0"/>
          <a:stretch/>
        </p:blipFill>
        <p:spPr>
          <a:xfrm>
            <a:off x="6129506" y="2443556"/>
            <a:ext cx="2709618" cy="2225063"/>
          </a:xfrm>
          <a:prstGeom prst="rect">
            <a:avLst/>
          </a:prstGeom>
          <a:noFill/>
          <a:ln>
            <a:noFill/>
          </a:ln>
        </p:spPr>
      </p:pic>
      <p:sp>
        <p:nvSpPr>
          <p:cNvPr id="989" name="Google Shape;989;p126"/>
          <p:cNvSpPr txBox="1"/>
          <p:nvPr/>
        </p:nvSpPr>
        <p:spPr>
          <a:xfrm>
            <a:off x="304869" y="225422"/>
            <a:ext cx="8153400" cy="37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i="0" lang="en-GB" sz="3000" u="none" cap="none" strike="noStrike">
                <a:solidFill>
                  <a:schemeClr val="dk1"/>
                </a:solidFill>
                <a:latin typeface="DM Serif Text"/>
                <a:ea typeface="DM Serif Text"/>
                <a:cs typeface="DM Serif Text"/>
                <a:sym typeface="DM Serif Text"/>
              </a:rPr>
              <a:t>The learning environment</a:t>
            </a:r>
            <a:endParaRPr i="0" sz="3000" u="none" cap="none" strike="noStrike">
              <a:solidFill>
                <a:schemeClr val="dk1"/>
              </a:solidFill>
              <a:latin typeface="DM Serif Text"/>
              <a:ea typeface="DM Serif Text"/>
              <a:cs typeface="DM Serif Text"/>
              <a:sym typeface="DM Serif Text"/>
            </a:endParaRPr>
          </a:p>
        </p:txBody>
      </p:sp>
      <p:sp>
        <p:nvSpPr>
          <p:cNvPr id="990" name="Google Shape;990;p126"/>
          <p:cNvSpPr txBox="1"/>
          <p:nvPr/>
        </p:nvSpPr>
        <p:spPr>
          <a:xfrm>
            <a:off x="386663" y="2443575"/>
            <a:ext cx="6585900" cy="2225100"/>
          </a:xfrm>
          <a:prstGeom prst="rect">
            <a:avLst/>
          </a:prstGeom>
          <a:noFill/>
          <a:ln>
            <a:noFill/>
          </a:ln>
        </p:spPr>
        <p:txBody>
          <a:bodyPr anchorCtr="0" anchor="t" bIns="0" lIns="0" spcFirstLastPara="1" rIns="0" wrap="square" tIns="0">
            <a:noAutofit/>
          </a:bodyPr>
          <a:lstStyle/>
          <a:p>
            <a:pPr indent="-298450" lvl="0" marL="342900" marR="0" rtl="0" algn="l">
              <a:lnSpc>
                <a:spcPct val="100000"/>
              </a:lnSpc>
              <a:spcBef>
                <a:spcPts val="0"/>
              </a:spcBef>
              <a:spcAft>
                <a:spcPts val="0"/>
              </a:spcAft>
              <a:buClr>
                <a:schemeClr val="dk1"/>
              </a:buClr>
              <a:buSzPts val="2100"/>
              <a:buChar char="●"/>
            </a:pPr>
            <a:r>
              <a:rPr i="0" lang="en-GB" sz="2100" u="none" cap="none" strike="noStrike">
                <a:solidFill>
                  <a:schemeClr val="dk1"/>
                </a:solidFill>
              </a:rPr>
              <a:t>discrimination issues and inclusivity</a:t>
            </a:r>
            <a:endParaRPr i="0" sz="2100" u="none" cap="none" strike="noStrike">
              <a:solidFill>
                <a:schemeClr val="dk1"/>
              </a:solidFill>
            </a:endParaRPr>
          </a:p>
          <a:p>
            <a:pPr indent="-298450" lvl="0" marL="342900" marR="0" rtl="0" algn="l">
              <a:lnSpc>
                <a:spcPct val="100000"/>
              </a:lnSpc>
              <a:spcBef>
                <a:spcPts val="0"/>
              </a:spcBef>
              <a:spcAft>
                <a:spcPts val="0"/>
              </a:spcAft>
              <a:buClr>
                <a:schemeClr val="dk1"/>
              </a:buClr>
              <a:buSzPts val="2100"/>
              <a:buChar char="●"/>
            </a:pPr>
            <a:r>
              <a:rPr i="0" lang="en-GB" sz="2100" u="none" cap="none" strike="noStrike">
                <a:solidFill>
                  <a:schemeClr val="dk1"/>
                </a:solidFill>
              </a:rPr>
              <a:t>stereotypes</a:t>
            </a:r>
            <a:endParaRPr i="0" sz="2100" u="none" cap="none" strike="noStrike">
              <a:solidFill>
                <a:schemeClr val="dk1"/>
              </a:solidFill>
            </a:endParaRPr>
          </a:p>
          <a:p>
            <a:pPr indent="-298450" lvl="0" marL="342900" marR="0" rtl="0" algn="l">
              <a:lnSpc>
                <a:spcPct val="115000"/>
              </a:lnSpc>
              <a:spcBef>
                <a:spcPts val="0"/>
              </a:spcBef>
              <a:spcAft>
                <a:spcPts val="0"/>
              </a:spcAft>
              <a:buClr>
                <a:schemeClr val="dk1"/>
              </a:buClr>
              <a:buSzPts val="2100"/>
              <a:buChar char="●"/>
            </a:pPr>
            <a:r>
              <a:rPr i="0" lang="en-GB" sz="2100" u="none" cap="none" strike="noStrike">
                <a:solidFill>
                  <a:schemeClr val="dk1"/>
                </a:solidFill>
              </a:rPr>
              <a:t>complex dynamics of a class</a:t>
            </a:r>
            <a:endParaRPr i="0" sz="2100" u="none" cap="none" strike="noStrike">
              <a:solidFill>
                <a:schemeClr val="dk1"/>
              </a:solidFill>
            </a:endParaRPr>
          </a:p>
          <a:p>
            <a:pPr indent="-298450" lvl="0" marL="342900" marR="0" rtl="0" algn="l">
              <a:lnSpc>
                <a:spcPct val="115000"/>
              </a:lnSpc>
              <a:spcBef>
                <a:spcPts val="0"/>
              </a:spcBef>
              <a:spcAft>
                <a:spcPts val="0"/>
              </a:spcAft>
              <a:buClr>
                <a:schemeClr val="dk1"/>
              </a:buClr>
              <a:buSzPts val="2100"/>
              <a:buChar char="●"/>
            </a:pPr>
            <a:r>
              <a:rPr i="0" lang="en-GB" sz="2100" u="none" cap="none" strike="noStrike">
                <a:solidFill>
                  <a:schemeClr val="dk1"/>
                </a:solidFill>
              </a:rPr>
              <a:t>accessibility (including venue, materials and teacher accessibility)</a:t>
            </a:r>
            <a:endParaRPr i="0" sz="2100" u="none" cap="none" strike="noStrike">
              <a:solidFill>
                <a:schemeClr val="dk1"/>
              </a:solidFill>
            </a:endParaRPr>
          </a:p>
          <a:p>
            <a:pPr indent="-298450" lvl="0" marL="342900" marR="0" rtl="0" algn="l">
              <a:lnSpc>
                <a:spcPct val="115000"/>
              </a:lnSpc>
              <a:spcBef>
                <a:spcPts val="0"/>
              </a:spcBef>
              <a:spcAft>
                <a:spcPts val="0"/>
              </a:spcAft>
              <a:buClr>
                <a:schemeClr val="dk1"/>
              </a:buClr>
              <a:buSzPts val="2100"/>
              <a:buChar char="●"/>
            </a:pPr>
            <a:r>
              <a:rPr i="0" lang="en-GB" sz="2100" u="none" cap="none" strike="noStrike">
                <a:solidFill>
                  <a:schemeClr val="dk1"/>
                </a:solidFill>
              </a:rPr>
              <a:t>mindset (growth vs fixed mindset)</a:t>
            </a:r>
            <a:endParaRPr i="0" sz="2100" u="none" cap="none" strike="noStrike">
              <a:solidFill>
                <a:schemeClr val="dk1"/>
              </a:solidFill>
            </a:endParaRPr>
          </a:p>
        </p:txBody>
      </p:sp>
      <p:sp>
        <p:nvSpPr>
          <p:cNvPr id="991" name="Google Shape;991;p126"/>
          <p:cNvSpPr txBox="1"/>
          <p:nvPr/>
        </p:nvSpPr>
        <p:spPr>
          <a:xfrm>
            <a:off x="1298700" y="4760756"/>
            <a:ext cx="77523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15000"/>
              </a:lnSpc>
              <a:spcBef>
                <a:spcPts val="200"/>
              </a:spcBef>
              <a:spcAft>
                <a:spcPts val="0"/>
              </a:spcAft>
              <a:buClr>
                <a:srgbClr val="000000"/>
              </a:buClr>
              <a:buSzPts val="1200"/>
              <a:buFont typeface="Arial"/>
              <a:buNone/>
            </a:pPr>
            <a:r>
              <a:rPr i="0" lang="en-GB" sz="800" u="sng" cap="none" strike="noStrike">
                <a:solidFill>
                  <a:schemeClr val="hlink"/>
                </a:solidFill>
                <a:hlinkClick r:id="rId4"/>
              </a:rPr>
              <a:t>Instructor training, The Carpentries</a:t>
            </a:r>
            <a:endParaRPr i="0" sz="800" u="none" cap="none" strike="noStrike">
              <a:solidFill>
                <a:schemeClr val="dk1"/>
              </a:solidFill>
            </a:endParaRPr>
          </a:p>
        </p:txBody>
      </p:sp>
      <p:sp>
        <p:nvSpPr>
          <p:cNvPr id="992" name="Google Shape;992;p126"/>
          <p:cNvSpPr txBox="1"/>
          <p:nvPr/>
        </p:nvSpPr>
        <p:spPr>
          <a:xfrm>
            <a:off x="304875" y="784294"/>
            <a:ext cx="8534400" cy="12051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2100"/>
              <a:buFont typeface="Arial"/>
              <a:buNone/>
            </a:pPr>
            <a:r>
              <a:rPr b="1" i="0" lang="en-GB" sz="2100" u="none" cap="none" strike="noStrike">
                <a:solidFill>
                  <a:schemeClr val="dk1"/>
                </a:solidFill>
              </a:rPr>
              <a:t>Principle 6</a:t>
            </a:r>
            <a:r>
              <a:rPr i="0" lang="en-GB" sz="2100" u="none" cap="none" strike="noStrike">
                <a:solidFill>
                  <a:schemeClr val="dk1"/>
                </a:solidFill>
              </a:rPr>
              <a:t>: Students ’ current level of development interacts with the social, emotional, and intellectual climate of the course to impact learning.</a:t>
            </a:r>
            <a:endParaRPr i="0" sz="2100" u="none" cap="none" strike="noStrike">
              <a:solidFill>
                <a:srgbClr val="000000"/>
              </a:solidFill>
            </a:endParaRPr>
          </a:p>
        </p:txBody>
      </p:sp>
      <p:sp>
        <p:nvSpPr>
          <p:cNvPr id="993" name="Google Shape;993;p126"/>
          <p:cNvSpPr txBox="1"/>
          <p:nvPr/>
        </p:nvSpPr>
        <p:spPr>
          <a:xfrm>
            <a:off x="386663" y="1799775"/>
            <a:ext cx="7345800" cy="785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100"/>
              <a:buFont typeface="Arial"/>
              <a:buNone/>
            </a:pPr>
            <a:r>
              <a:rPr i="0" lang="en-GB" sz="2100" u="none" cap="none" strike="noStrike">
                <a:solidFill>
                  <a:srgbClr val="000000"/>
                </a:solidFill>
              </a:rPr>
              <a:t>Key aspects to consider for an unbiased and fair environment:</a:t>
            </a:r>
            <a:endParaRPr i="0" sz="2100" u="none" cap="none" strike="noStrike">
              <a:solidFill>
                <a:srgbClr val="00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8" name="Shape 998"/>
        <p:cNvGrpSpPr/>
        <p:nvPr/>
      </p:nvGrpSpPr>
      <p:grpSpPr>
        <a:xfrm>
          <a:off x="0" y="0"/>
          <a:ext cx="0" cy="0"/>
          <a:chOff x="0" y="0"/>
          <a:chExt cx="0" cy="0"/>
        </a:xfrm>
      </p:grpSpPr>
      <p:sp>
        <p:nvSpPr>
          <p:cNvPr id="999" name="Google Shape;999;p127"/>
          <p:cNvSpPr txBox="1"/>
          <p:nvPr/>
        </p:nvSpPr>
        <p:spPr>
          <a:xfrm>
            <a:off x="495332" y="297872"/>
            <a:ext cx="8153400" cy="37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i="0" lang="en-GB" sz="2400" u="none" cap="none" strike="noStrike">
                <a:solidFill>
                  <a:schemeClr val="dk1"/>
                </a:solidFill>
                <a:latin typeface="DM Serif Text"/>
                <a:ea typeface="DM Serif Text"/>
                <a:cs typeface="DM Serif Text"/>
                <a:sym typeface="DM Serif Text"/>
              </a:rPr>
              <a:t>Final tips </a:t>
            </a:r>
            <a:endParaRPr i="0" sz="1100" u="none" cap="none" strike="noStrike">
              <a:solidFill>
                <a:schemeClr val="dk1"/>
              </a:solidFill>
              <a:latin typeface="DM Serif Text"/>
              <a:ea typeface="DM Serif Text"/>
              <a:cs typeface="DM Serif Text"/>
              <a:sym typeface="DM Serif Text"/>
            </a:endParaRPr>
          </a:p>
        </p:txBody>
      </p:sp>
      <p:sp>
        <p:nvSpPr>
          <p:cNvPr id="1000" name="Google Shape;1000;p127"/>
          <p:cNvSpPr txBox="1"/>
          <p:nvPr/>
        </p:nvSpPr>
        <p:spPr>
          <a:xfrm>
            <a:off x="381050" y="823200"/>
            <a:ext cx="5967600" cy="4199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1200"/>
              </a:spcBef>
              <a:spcAft>
                <a:spcPts val="0"/>
              </a:spcAft>
              <a:buClr>
                <a:srgbClr val="000000"/>
              </a:buClr>
              <a:buSzPts val="1800"/>
              <a:buFont typeface="Arial"/>
              <a:buNone/>
            </a:pPr>
            <a:r>
              <a:rPr b="1" i="0" lang="en-GB" sz="2000" u="none" cap="none" strike="noStrike">
                <a:solidFill>
                  <a:srgbClr val="000000"/>
                </a:solidFill>
                <a:latin typeface="Corbel"/>
                <a:ea typeface="Corbel"/>
                <a:cs typeface="Corbel"/>
                <a:sym typeface="Corbel"/>
              </a:rPr>
              <a:t>Things you should not do as instructor</a:t>
            </a:r>
            <a:endParaRPr b="1" i="0" sz="2000" u="none" cap="none" strike="noStrike">
              <a:solidFill>
                <a:srgbClr val="000000"/>
              </a:solidFill>
              <a:latin typeface="Corbel"/>
              <a:ea typeface="Corbel"/>
              <a:cs typeface="Corbel"/>
              <a:sym typeface="Corbel"/>
            </a:endParaRPr>
          </a:p>
          <a:p>
            <a:pPr indent="-279400" lvl="0" marL="342900" marR="0" rtl="0" algn="l">
              <a:lnSpc>
                <a:spcPct val="115000"/>
              </a:lnSpc>
              <a:spcBef>
                <a:spcPts val="300"/>
              </a:spcBef>
              <a:spcAft>
                <a:spcPts val="0"/>
              </a:spcAft>
              <a:buClr>
                <a:srgbClr val="000000"/>
              </a:buClr>
              <a:buSzPts val="1800"/>
              <a:buFont typeface="Corbel"/>
              <a:buChar char="●"/>
            </a:pPr>
            <a:r>
              <a:rPr b="0" i="0" lang="en-GB" sz="1800" u="none" cap="none" strike="noStrike">
                <a:solidFill>
                  <a:srgbClr val="000000"/>
                </a:solidFill>
                <a:latin typeface="Corbel"/>
                <a:ea typeface="Corbel"/>
                <a:cs typeface="Corbel"/>
                <a:sym typeface="Corbel"/>
              </a:rPr>
              <a:t>Tell learners they are rubbish because they use a particular technology</a:t>
            </a:r>
            <a:endParaRPr b="0" i="0" sz="1800" u="none" cap="none" strike="noStrike">
              <a:solidFill>
                <a:srgbClr val="000000"/>
              </a:solidFill>
              <a:latin typeface="Corbel"/>
              <a:ea typeface="Corbel"/>
              <a:cs typeface="Corbel"/>
              <a:sym typeface="Corbel"/>
            </a:endParaRPr>
          </a:p>
          <a:p>
            <a:pPr indent="-279400" lvl="0" marL="342900" marR="0" rtl="0" algn="l">
              <a:lnSpc>
                <a:spcPct val="115000"/>
              </a:lnSpc>
              <a:spcBef>
                <a:spcPts val="0"/>
              </a:spcBef>
              <a:spcAft>
                <a:spcPts val="0"/>
              </a:spcAft>
              <a:buClr>
                <a:srgbClr val="000000"/>
              </a:buClr>
              <a:buSzPts val="1800"/>
              <a:buFont typeface="Corbel"/>
              <a:buChar char="●"/>
            </a:pPr>
            <a:r>
              <a:rPr b="0" i="0" lang="en-GB" sz="1800" u="none" cap="none" strike="noStrike">
                <a:solidFill>
                  <a:srgbClr val="000000"/>
                </a:solidFill>
                <a:latin typeface="Corbel"/>
                <a:ea typeface="Corbel"/>
                <a:cs typeface="Corbel"/>
                <a:sym typeface="Corbel"/>
              </a:rPr>
              <a:t>Say negative things about a technology or application</a:t>
            </a:r>
            <a:endParaRPr b="0" i="0" sz="1800" u="none" cap="none" strike="noStrike">
              <a:solidFill>
                <a:srgbClr val="000000"/>
              </a:solidFill>
              <a:latin typeface="Corbel"/>
              <a:ea typeface="Corbel"/>
              <a:cs typeface="Corbel"/>
              <a:sym typeface="Corbel"/>
            </a:endParaRPr>
          </a:p>
          <a:p>
            <a:pPr indent="-279400" lvl="0" marL="342900" marR="0" rtl="0" algn="l">
              <a:lnSpc>
                <a:spcPct val="115000"/>
              </a:lnSpc>
              <a:spcBef>
                <a:spcPts val="0"/>
              </a:spcBef>
              <a:spcAft>
                <a:spcPts val="0"/>
              </a:spcAft>
              <a:buClr>
                <a:srgbClr val="000000"/>
              </a:buClr>
              <a:buSzPts val="1800"/>
              <a:buFont typeface="Corbel"/>
              <a:buChar char="●"/>
            </a:pPr>
            <a:r>
              <a:rPr b="0" i="0" lang="en-GB" sz="1800" u="none" cap="none" strike="noStrike">
                <a:solidFill>
                  <a:srgbClr val="000000"/>
                </a:solidFill>
                <a:latin typeface="Corbel"/>
                <a:ea typeface="Corbel"/>
                <a:cs typeface="Corbel"/>
                <a:sym typeface="Corbel"/>
              </a:rPr>
              <a:t>Pretend to know more than what you do</a:t>
            </a:r>
            <a:endParaRPr b="0" i="0" sz="1800" u="none" cap="none" strike="noStrike">
              <a:solidFill>
                <a:srgbClr val="000000"/>
              </a:solidFill>
              <a:latin typeface="Corbel"/>
              <a:ea typeface="Corbel"/>
              <a:cs typeface="Corbel"/>
              <a:sym typeface="Corbel"/>
            </a:endParaRPr>
          </a:p>
          <a:p>
            <a:pPr indent="-279400" lvl="0" marL="342900" marR="0" rtl="0" algn="l">
              <a:lnSpc>
                <a:spcPct val="115000"/>
              </a:lnSpc>
              <a:spcBef>
                <a:spcPts val="0"/>
              </a:spcBef>
              <a:spcAft>
                <a:spcPts val="0"/>
              </a:spcAft>
              <a:buClr>
                <a:srgbClr val="000000"/>
              </a:buClr>
              <a:buSzPts val="1800"/>
              <a:buFont typeface="Corbel"/>
              <a:buChar char="●"/>
            </a:pPr>
            <a:r>
              <a:rPr b="0" i="0" lang="en-GB" sz="1800" u="none" cap="none" strike="noStrike">
                <a:solidFill>
                  <a:srgbClr val="000000"/>
                </a:solidFill>
                <a:latin typeface="Corbel"/>
                <a:ea typeface="Corbel"/>
                <a:cs typeface="Corbel"/>
                <a:sym typeface="Corbel"/>
              </a:rPr>
              <a:t>Deliver long unidirectional lectures</a:t>
            </a:r>
            <a:endParaRPr b="0" i="0" sz="1200" u="none" cap="none" strike="noStrike">
              <a:solidFill>
                <a:srgbClr val="000000"/>
              </a:solidFill>
              <a:latin typeface="Arial"/>
              <a:ea typeface="Arial"/>
              <a:cs typeface="Arial"/>
              <a:sym typeface="Arial"/>
            </a:endParaRPr>
          </a:p>
          <a:p>
            <a:pPr indent="-279400" lvl="0" marL="342900" marR="0" rtl="0" algn="l">
              <a:lnSpc>
                <a:spcPct val="115000"/>
              </a:lnSpc>
              <a:spcBef>
                <a:spcPts val="0"/>
              </a:spcBef>
              <a:spcAft>
                <a:spcPts val="0"/>
              </a:spcAft>
              <a:buClr>
                <a:srgbClr val="000000"/>
              </a:buClr>
              <a:buSzPts val="1800"/>
              <a:buFont typeface="Corbel"/>
              <a:buChar char="●"/>
            </a:pPr>
            <a:r>
              <a:rPr b="0" i="0" lang="en-GB" sz="1800" u="none" cap="none" strike="noStrike">
                <a:solidFill>
                  <a:srgbClr val="000000"/>
                </a:solidFill>
                <a:latin typeface="Corbel"/>
                <a:ea typeface="Corbel"/>
                <a:cs typeface="Corbel"/>
                <a:sym typeface="Corbel"/>
              </a:rPr>
              <a:t>Dive into complex or detailed technical discussions with one or two participants</a:t>
            </a:r>
            <a:endParaRPr b="0" i="0" sz="1800" u="none" cap="none" strike="noStrike">
              <a:solidFill>
                <a:srgbClr val="000000"/>
              </a:solidFill>
              <a:latin typeface="Corbel"/>
              <a:ea typeface="Corbel"/>
              <a:cs typeface="Corbel"/>
              <a:sym typeface="Corbel"/>
            </a:endParaRPr>
          </a:p>
          <a:p>
            <a:pPr indent="-279400" lvl="0" marL="342900" marR="0" rtl="0" algn="l">
              <a:lnSpc>
                <a:spcPct val="115000"/>
              </a:lnSpc>
              <a:spcBef>
                <a:spcPts val="0"/>
              </a:spcBef>
              <a:spcAft>
                <a:spcPts val="0"/>
              </a:spcAft>
              <a:buClr>
                <a:srgbClr val="000000"/>
              </a:buClr>
              <a:buSzPts val="1800"/>
              <a:buFont typeface="Corbel"/>
              <a:buChar char="●"/>
            </a:pPr>
            <a:r>
              <a:rPr b="0" i="0" lang="en-GB" sz="1800" u="none" cap="none" strike="noStrike">
                <a:solidFill>
                  <a:srgbClr val="000000"/>
                </a:solidFill>
                <a:latin typeface="Corbel"/>
                <a:ea typeface="Corbel"/>
                <a:cs typeface="Corbel"/>
                <a:sym typeface="Corbel"/>
              </a:rPr>
              <a:t>Use diminishing language:</a:t>
            </a:r>
            <a:br>
              <a:rPr b="0" i="0" lang="en-GB" sz="1800" u="none" cap="none" strike="noStrike">
                <a:solidFill>
                  <a:srgbClr val="000000"/>
                </a:solidFill>
                <a:latin typeface="Corbel"/>
                <a:ea typeface="Corbel"/>
                <a:cs typeface="Corbel"/>
                <a:sym typeface="Corbel"/>
              </a:rPr>
            </a:br>
            <a:r>
              <a:rPr b="0" i="0" lang="en-GB" sz="1800" u="none" cap="none" strike="noStrike">
                <a:solidFill>
                  <a:srgbClr val="000000"/>
                </a:solidFill>
                <a:latin typeface="Corbel"/>
                <a:ea typeface="Corbel"/>
                <a:cs typeface="Corbel"/>
                <a:sym typeface="Corbel"/>
              </a:rPr>
              <a:t> "just", "simply", "obviously", "don’t you know?"</a:t>
            </a:r>
            <a:endParaRPr b="0" i="0" sz="1800" u="none" cap="none" strike="noStrike">
              <a:solidFill>
                <a:srgbClr val="000000"/>
              </a:solidFill>
              <a:latin typeface="Corbel"/>
              <a:ea typeface="Corbel"/>
              <a:cs typeface="Corbel"/>
              <a:sym typeface="Corbel"/>
            </a:endParaRPr>
          </a:p>
          <a:p>
            <a:pPr indent="-279400" lvl="0" marL="342900" marR="0" rtl="0" algn="l">
              <a:lnSpc>
                <a:spcPct val="115000"/>
              </a:lnSpc>
              <a:spcBef>
                <a:spcPts val="0"/>
              </a:spcBef>
              <a:spcAft>
                <a:spcPts val="0"/>
              </a:spcAft>
              <a:buClr>
                <a:srgbClr val="000000"/>
              </a:buClr>
              <a:buSzPts val="1800"/>
              <a:buFont typeface="Corbel"/>
              <a:buChar char="●"/>
            </a:pPr>
            <a:r>
              <a:rPr b="0" i="0" lang="en-GB" sz="1800" u="none" cap="none" strike="noStrike">
                <a:solidFill>
                  <a:srgbClr val="000000"/>
                </a:solidFill>
                <a:latin typeface="Corbel"/>
                <a:ea typeface="Corbel"/>
                <a:cs typeface="Corbel"/>
                <a:sym typeface="Corbel"/>
              </a:rPr>
              <a:t>Hinder autonomy</a:t>
            </a:r>
            <a:endParaRPr b="0" i="0" sz="1800" u="none" cap="none" strike="noStrike">
              <a:solidFill>
                <a:srgbClr val="000000"/>
              </a:solidFill>
              <a:latin typeface="Corbel"/>
              <a:ea typeface="Corbel"/>
              <a:cs typeface="Corbel"/>
              <a:sym typeface="Corbel"/>
            </a:endParaRPr>
          </a:p>
          <a:p>
            <a:pPr indent="-279400" lvl="0" marL="342900" marR="0" rtl="0" algn="l">
              <a:lnSpc>
                <a:spcPct val="115000"/>
              </a:lnSpc>
              <a:spcBef>
                <a:spcPts val="0"/>
              </a:spcBef>
              <a:spcAft>
                <a:spcPts val="0"/>
              </a:spcAft>
              <a:buClr>
                <a:srgbClr val="000000"/>
              </a:buClr>
              <a:buSzPts val="1800"/>
              <a:buFont typeface="Corbel"/>
              <a:buChar char="●"/>
            </a:pPr>
            <a:r>
              <a:rPr b="0" i="0" lang="en-GB" sz="1800" u="none" cap="none" strike="noStrike">
                <a:solidFill>
                  <a:srgbClr val="000000"/>
                </a:solidFill>
                <a:latin typeface="Corbel"/>
                <a:ea typeface="Corbel"/>
                <a:cs typeface="Corbel"/>
                <a:sym typeface="Corbel"/>
              </a:rPr>
              <a:t>Feign surprise - “I can’t believe you don’t know X”, “really?”</a:t>
            </a:r>
            <a:endParaRPr b="0" i="0" sz="1800" u="none" cap="none" strike="noStrike">
              <a:solidFill>
                <a:srgbClr val="000000"/>
              </a:solidFill>
              <a:latin typeface="Corbel"/>
              <a:ea typeface="Corbel"/>
              <a:cs typeface="Corbel"/>
              <a:sym typeface="Corbel"/>
            </a:endParaRPr>
          </a:p>
        </p:txBody>
      </p:sp>
      <p:sp>
        <p:nvSpPr>
          <p:cNvPr id="1001" name="Google Shape;1001;p127"/>
          <p:cNvSpPr txBox="1"/>
          <p:nvPr/>
        </p:nvSpPr>
        <p:spPr>
          <a:xfrm>
            <a:off x="1298700" y="4760756"/>
            <a:ext cx="77523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15000"/>
              </a:lnSpc>
              <a:spcBef>
                <a:spcPts val="200"/>
              </a:spcBef>
              <a:spcAft>
                <a:spcPts val="0"/>
              </a:spcAft>
              <a:buClr>
                <a:srgbClr val="000000"/>
              </a:buClr>
              <a:buSzPts val="1200"/>
              <a:buFont typeface="Arial"/>
              <a:buNone/>
            </a:pPr>
            <a:r>
              <a:rPr b="0" i="0" lang="en-GB" sz="800" u="none" cap="none" strike="noStrike">
                <a:solidFill>
                  <a:schemeClr val="dk1"/>
                </a:solidFill>
                <a:latin typeface="Corbel"/>
                <a:ea typeface="Corbel"/>
                <a:cs typeface="Corbel"/>
                <a:sym typeface="Corbel"/>
              </a:rPr>
              <a:t>Data carpentry instructor workshops</a:t>
            </a:r>
            <a:endParaRPr b="0" i="0" sz="800" u="none" cap="none" strike="noStrike">
              <a:solidFill>
                <a:schemeClr val="dk1"/>
              </a:solidFill>
              <a:latin typeface="Corbel"/>
              <a:ea typeface="Corbel"/>
              <a:cs typeface="Corbel"/>
              <a:sym typeface="Corbel"/>
            </a:endParaRPr>
          </a:p>
        </p:txBody>
      </p:sp>
      <p:pic>
        <p:nvPicPr>
          <p:cNvPr descr="A picture containing text, sign, outdoor, clipart&#10;&#10;Description automatically generated" id="1002" name="Google Shape;1002;p127"/>
          <p:cNvPicPr preferRelativeResize="0"/>
          <p:nvPr/>
        </p:nvPicPr>
        <p:blipFill rotWithShape="1">
          <a:blip r:embed="rId3">
            <a:alphaModFix/>
          </a:blip>
          <a:srcRect b="0" l="0" r="0" t="0"/>
          <a:stretch/>
        </p:blipFill>
        <p:spPr>
          <a:xfrm>
            <a:off x="6728460" y="486535"/>
            <a:ext cx="1844040" cy="1807160"/>
          </a:xfrm>
          <a:prstGeom prst="rect">
            <a:avLst/>
          </a:prstGeom>
          <a:noFill/>
          <a:ln>
            <a:noFill/>
          </a:ln>
        </p:spPr>
      </p:pic>
      <p:pic>
        <p:nvPicPr>
          <p:cNvPr descr="Graphical user interface, application, PowerPoint&#10;&#10;Description automatically generated" id="1003" name="Google Shape;1003;p127"/>
          <p:cNvPicPr preferRelativeResize="0"/>
          <p:nvPr/>
        </p:nvPicPr>
        <p:blipFill rotWithShape="1">
          <a:blip r:embed="rId4">
            <a:alphaModFix/>
          </a:blip>
          <a:srcRect b="0" l="0" r="0" t="0"/>
          <a:stretch/>
        </p:blipFill>
        <p:spPr>
          <a:xfrm>
            <a:off x="6136613" y="3011606"/>
            <a:ext cx="3028763" cy="19448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2000"/>
                                  </p:stCondLst>
                                  <p:childTnLst>
                                    <p:set>
                                      <p:cBhvr>
                                        <p:cTn dur="1" fill="hold">
                                          <p:stCondLst>
                                            <p:cond delay="0"/>
                                          </p:stCondLst>
                                        </p:cTn>
                                        <p:tgtEl>
                                          <p:spTgt spid="1002"/>
                                        </p:tgtEl>
                                        <p:attrNameLst>
                                          <p:attrName>style.visibility</p:attrName>
                                        </p:attrNameLst>
                                      </p:cBhvr>
                                      <p:to>
                                        <p:strVal val="visible"/>
                                      </p:to>
                                    </p:set>
                                    <p:anim calcmode="lin" valueType="num">
                                      <p:cBhvr additive="base">
                                        <p:cTn dur="5000"/>
                                        <p:tgtEl>
                                          <p:spTgt spid="1002"/>
                                        </p:tgtEl>
                                        <p:attrNameLst>
                                          <p:attrName>ppt_w</p:attrName>
                                        </p:attrNameLst>
                                      </p:cBhvr>
                                      <p:tavLst>
                                        <p:tav fmla="" tm="0">
                                          <p:val>
                                            <p:strVal val="0"/>
                                          </p:val>
                                        </p:tav>
                                        <p:tav fmla="" tm="100000">
                                          <p:val>
                                            <p:strVal val="#ppt_w"/>
                                          </p:val>
                                        </p:tav>
                                      </p:tavLst>
                                    </p:anim>
                                    <p:anim calcmode="lin" valueType="num">
                                      <p:cBhvr additive="base">
                                        <p:cTn dur="5000"/>
                                        <p:tgtEl>
                                          <p:spTgt spid="10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1002"/>
                                        </p:tgtEl>
                                        <p:attrNameLst>
                                          <p:attrName>ppt_w</p:attrName>
                                        </p:attrNameLst>
                                      </p:cBhvr>
                                      <p:tavLst>
                                        <p:tav fmla="" tm="0">
                                          <p:val>
                                            <p:strVal val="#ppt_w"/>
                                          </p:val>
                                        </p:tav>
                                        <p:tav fmla="" tm="100000">
                                          <p:val>
                                            <p:strVal val="0"/>
                                          </p:val>
                                        </p:tav>
                                      </p:tavLst>
                                    </p:anim>
                                    <p:anim calcmode="lin" valueType="num">
                                      <p:cBhvr additive="base">
                                        <p:cTn dur="1000"/>
                                        <p:tgtEl>
                                          <p:spTgt spid="1002"/>
                                        </p:tgtEl>
                                        <p:attrNameLst>
                                          <p:attrName>ppt_h</p:attrName>
                                        </p:attrNameLst>
                                      </p:cBhvr>
                                      <p:tavLst>
                                        <p:tav fmla="" tm="0">
                                          <p:val>
                                            <p:strVal val="#ppt_h"/>
                                          </p:val>
                                        </p:tav>
                                        <p:tav fmla="" tm="100000">
                                          <p:val>
                                            <p:strVal val="0"/>
                                          </p:val>
                                        </p:tav>
                                      </p:tavLst>
                                    </p:anim>
                                    <p:set>
                                      <p:cBhvr>
                                        <p:cTn dur="1" fill="hold">
                                          <p:stCondLst>
                                            <p:cond delay="1000"/>
                                          </p:stCondLst>
                                        </p:cTn>
                                        <p:tgtEl>
                                          <p:spTgt spid="10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500"/>
                                  </p:stCondLst>
                                  <p:childTnLst>
                                    <p:set>
                                      <p:cBhvr>
                                        <p:cTn dur="1" fill="hold">
                                          <p:stCondLst>
                                            <p:cond delay="0"/>
                                          </p:stCondLst>
                                        </p:cTn>
                                        <p:tgtEl>
                                          <p:spTgt spid="1003"/>
                                        </p:tgtEl>
                                        <p:attrNameLst>
                                          <p:attrName>style.visibility</p:attrName>
                                        </p:attrNameLst>
                                      </p:cBhvr>
                                      <p:to>
                                        <p:strVal val="visible"/>
                                      </p:to>
                                    </p:set>
                                    <p:anim calcmode="lin" valueType="num">
                                      <p:cBhvr additive="base">
                                        <p:cTn dur="1000"/>
                                        <p:tgtEl>
                                          <p:spTgt spid="1003"/>
                                        </p:tgtEl>
                                        <p:attrNameLst>
                                          <p:attrName>ppt_w</p:attrName>
                                        </p:attrNameLst>
                                      </p:cBhvr>
                                      <p:tavLst>
                                        <p:tav fmla="" tm="0">
                                          <p:val>
                                            <p:strVal val="0"/>
                                          </p:val>
                                        </p:tav>
                                        <p:tav fmla="" tm="100000">
                                          <p:val>
                                            <p:strVal val="#ppt_w"/>
                                          </p:val>
                                        </p:tav>
                                      </p:tavLst>
                                    </p:anim>
                                    <p:anim calcmode="lin" valueType="num">
                                      <p:cBhvr additive="base">
                                        <p:cTn dur="1000"/>
                                        <p:tgtEl>
                                          <p:spTgt spid="10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28"/>
          <p:cNvSpPr txBox="1"/>
          <p:nvPr>
            <p:ph idx="1" type="body"/>
          </p:nvPr>
        </p:nvSpPr>
        <p:spPr>
          <a:xfrm>
            <a:off x="403622" y="665164"/>
            <a:ext cx="931500" cy="931500"/>
          </a:xfrm>
          <a:prstGeom prst="rect">
            <a:avLst/>
          </a:prstGeom>
        </p:spPr>
        <p:txBody>
          <a:bodyPr anchorCtr="0" anchor="ctr" bIns="45700" lIns="0" spcFirstLastPara="1" rIns="91425" wrap="square" tIns="0">
            <a:noAutofit/>
          </a:bodyPr>
          <a:lstStyle/>
          <a:p>
            <a:pPr indent="0" lvl="0" marL="0" rtl="0" algn="ctr">
              <a:spcBef>
                <a:spcPts val="750"/>
              </a:spcBef>
              <a:spcAft>
                <a:spcPts val="0"/>
              </a:spcAft>
              <a:buNone/>
            </a:pPr>
            <a:r>
              <a:rPr lang="en-GB"/>
              <a:t>Thurs 16th </a:t>
            </a:r>
            <a:endParaRPr/>
          </a:p>
        </p:txBody>
      </p:sp>
      <p:sp>
        <p:nvSpPr>
          <p:cNvPr id="1009" name="Google Shape;1009;p128"/>
          <p:cNvSpPr txBox="1"/>
          <p:nvPr>
            <p:ph idx="2" type="body"/>
          </p:nvPr>
        </p:nvSpPr>
        <p:spPr>
          <a:xfrm>
            <a:off x="1335122" y="665164"/>
            <a:ext cx="2808000" cy="931500"/>
          </a:xfrm>
          <a:prstGeom prst="rect">
            <a:avLst/>
          </a:prstGeom>
        </p:spPr>
        <p:txBody>
          <a:bodyPr anchorCtr="0" anchor="ctr" bIns="45700" lIns="288000" spcFirstLastPara="1" rIns="91425" wrap="square" tIns="0">
            <a:noAutofit/>
          </a:bodyPr>
          <a:lstStyle/>
          <a:p>
            <a:pPr indent="0" lvl="0" marL="0" rtl="0" algn="l">
              <a:spcBef>
                <a:spcPts val="300"/>
              </a:spcBef>
              <a:spcAft>
                <a:spcPts val="0"/>
              </a:spcAft>
              <a:buNone/>
            </a:pPr>
            <a:r>
              <a:rPr lang="en-GB"/>
              <a:t>Training practice</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129"/>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At the end of the last session we asked you to…</a:t>
            </a:r>
            <a:endParaRPr/>
          </a:p>
        </p:txBody>
      </p:sp>
      <p:sp>
        <p:nvSpPr>
          <p:cNvPr id="1015" name="Google Shape;1015;p129"/>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184150" lvl="1" marL="514350" rtl="0" algn="l">
              <a:lnSpc>
                <a:spcPct val="115000"/>
              </a:lnSpc>
              <a:spcBef>
                <a:spcPts val="375"/>
              </a:spcBef>
              <a:spcAft>
                <a:spcPts val="0"/>
              </a:spcAft>
              <a:buSzPts val="2000"/>
              <a:buChar char="•"/>
            </a:pPr>
            <a:r>
              <a:rPr lang="en-GB" sz="2000"/>
              <a:t>Prepare a 10 minute training session on a topic of Alphafold for a particular audience</a:t>
            </a:r>
            <a:endParaRPr/>
          </a:p>
          <a:p>
            <a:pPr indent="-171450" lvl="1" marL="514350" rtl="0" algn="l">
              <a:lnSpc>
                <a:spcPct val="115000"/>
              </a:lnSpc>
              <a:spcBef>
                <a:spcPts val="375"/>
              </a:spcBef>
              <a:spcAft>
                <a:spcPts val="0"/>
              </a:spcAft>
              <a:buSzPts val="2000"/>
              <a:buChar char="•"/>
            </a:pPr>
            <a:r>
              <a:rPr lang="en-GB" sz="2000"/>
              <a:t>Title your session and set out your aim and a learning outcome</a:t>
            </a:r>
            <a:endParaRPr/>
          </a:p>
          <a:p>
            <a:pPr indent="0" lvl="0" marL="0" rtl="0" algn="l">
              <a:lnSpc>
                <a:spcPct val="115000"/>
              </a:lnSpc>
              <a:spcBef>
                <a:spcPts val="375"/>
              </a:spcBef>
              <a:spcAft>
                <a:spcPts val="0"/>
              </a:spcAft>
              <a:buNone/>
            </a:pPr>
            <a:r>
              <a:t/>
            </a:r>
            <a:endParaRPr/>
          </a:p>
          <a:p>
            <a:pPr indent="0" lvl="1" marL="0" rtl="0" algn="l">
              <a:lnSpc>
                <a:spcPct val="115000"/>
              </a:lnSpc>
              <a:spcBef>
                <a:spcPts val="375"/>
              </a:spcBef>
              <a:spcAft>
                <a:spcPts val="0"/>
              </a:spcAft>
              <a:buSzPts val="2400"/>
              <a:buNone/>
            </a:pPr>
            <a:r>
              <a:t/>
            </a:r>
            <a:endParaRPr sz="2400"/>
          </a:p>
          <a:p>
            <a:pPr indent="-196850" lvl="0" marL="279449" rtl="0" algn="l">
              <a:lnSpc>
                <a:spcPct val="115000"/>
              </a:lnSpc>
              <a:spcBef>
                <a:spcPts val="750"/>
              </a:spcBef>
              <a:spcAft>
                <a:spcPts val="0"/>
              </a:spcAft>
              <a:buSzPts val="2000"/>
              <a:buChar char="•"/>
            </a:pPr>
            <a:r>
              <a:rPr lang="en-GB" sz="2000"/>
              <a:t>This session is about pulling all your learning from the last two days together</a:t>
            </a:r>
            <a:endParaRPr sz="2000"/>
          </a:p>
          <a:p>
            <a:pPr indent="-196850" lvl="1" marL="514350" rtl="0" algn="l">
              <a:lnSpc>
                <a:spcPct val="115000"/>
              </a:lnSpc>
              <a:spcBef>
                <a:spcPts val="375"/>
              </a:spcBef>
              <a:spcAft>
                <a:spcPts val="0"/>
              </a:spcAft>
              <a:buSzPts val="1800"/>
              <a:buChar char="•"/>
            </a:pPr>
            <a:r>
              <a:rPr lang="en-GB" sz="1800"/>
              <a:t>Sharing ideas and thoughts</a:t>
            </a:r>
            <a:endParaRPr sz="1800"/>
          </a:p>
          <a:p>
            <a:pPr indent="-196850" lvl="1" marL="514350" rtl="0" algn="l">
              <a:lnSpc>
                <a:spcPct val="115000"/>
              </a:lnSpc>
              <a:spcBef>
                <a:spcPts val="375"/>
              </a:spcBef>
              <a:spcAft>
                <a:spcPts val="0"/>
              </a:spcAft>
              <a:buSzPts val="1800"/>
              <a:buChar char="•"/>
            </a:pPr>
            <a:r>
              <a:rPr lang="en-GB" sz="1800"/>
              <a:t>Lots of opportunities throughout the day to share ideas &amp; give and receive feedback</a:t>
            </a:r>
            <a:endParaRPr sz="18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130"/>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Giving and receiving feedback - tips </a:t>
            </a:r>
            <a:endParaRPr/>
          </a:p>
        </p:txBody>
      </p:sp>
      <p:sp>
        <p:nvSpPr>
          <p:cNvPr id="1021" name="Google Shape;1021;p130"/>
          <p:cNvSpPr txBox="1"/>
          <p:nvPr>
            <p:ph idx="1" type="body"/>
          </p:nvPr>
        </p:nvSpPr>
        <p:spPr>
          <a:xfrm>
            <a:off x="133051" y="931850"/>
            <a:ext cx="8877900" cy="3711600"/>
          </a:xfrm>
          <a:prstGeom prst="rect">
            <a:avLst/>
          </a:prstGeom>
          <a:noFill/>
          <a:ln>
            <a:noFill/>
          </a:ln>
        </p:spPr>
        <p:txBody>
          <a:bodyPr anchorCtr="0" anchor="t" bIns="45700" lIns="0" spcFirstLastPara="1" rIns="91425" wrap="square" tIns="45700">
            <a:noAutofit/>
          </a:bodyPr>
          <a:lstStyle/>
          <a:p>
            <a:pPr indent="-158750" lvl="0" marL="279449" rtl="0" algn="l">
              <a:lnSpc>
                <a:spcPct val="115000"/>
              </a:lnSpc>
              <a:spcBef>
                <a:spcPts val="0"/>
              </a:spcBef>
              <a:spcAft>
                <a:spcPts val="0"/>
              </a:spcAft>
              <a:buSzPts val="1800"/>
              <a:buChar char="•"/>
            </a:pPr>
            <a:r>
              <a:rPr lang="en-GB" sz="1800"/>
              <a:t>Feedback must be honest, useful, and delivered in an appropriate manner</a:t>
            </a:r>
            <a:endParaRPr sz="1400"/>
          </a:p>
          <a:p>
            <a:pPr indent="-165100" lvl="1" marL="514350" rtl="0" algn="l">
              <a:lnSpc>
                <a:spcPct val="115000"/>
              </a:lnSpc>
              <a:spcBef>
                <a:spcPts val="375"/>
              </a:spcBef>
              <a:spcAft>
                <a:spcPts val="0"/>
              </a:spcAft>
              <a:buSzPts val="1700"/>
              <a:buChar char="•"/>
            </a:pPr>
            <a:r>
              <a:rPr lang="en-GB" sz="1700"/>
              <a:t>Consider what worked well, whether it was enjoyable, did you learn something new?</a:t>
            </a:r>
            <a:endParaRPr sz="1300"/>
          </a:p>
          <a:p>
            <a:pPr indent="-165100" lvl="1" marL="514350" rtl="0" algn="l">
              <a:lnSpc>
                <a:spcPct val="115000"/>
              </a:lnSpc>
              <a:spcBef>
                <a:spcPts val="375"/>
              </a:spcBef>
              <a:spcAft>
                <a:spcPts val="0"/>
              </a:spcAft>
              <a:buSzPts val="1700"/>
              <a:buChar char="•"/>
            </a:pPr>
            <a:r>
              <a:rPr lang="en-GB" sz="1700"/>
              <a:t>Consider what did not work quite so well, was there some missing information, was the aim / outcome of the session clear?</a:t>
            </a:r>
            <a:endParaRPr sz="1300"/>
          </a:p>
          <a:p>
            <a:pPr indent="-165100" lvl="1" marL="514350" rtl="0" algn="l">
              <a:lnSpc>
                <a:spcPct val="115000"/>
              </a:lnSpc>
              <a:spcBef>
                <a:spcPts val="375"/>
              </a:spcBef>
              <a:spcAft>
                <a:spcPts val="0"/>
              </a:spcAft>
              <a:buSzPts val="1700"/>
              <a:buChar char="•"/>
            </a:pPr>
            <a:r>
              <a:rPr lang="en-GB" sz="1700"/>
              <a:t>Try to provide suggestions on how things could be improved – or at least be able to highlight areas for improvement.</a:t>
            </a:r>
            <a:endParaRPr sz="1300"/>
          </a:p>
          <a:p>
            <a:pPr indent="-57150" lvl="1" marL="514350" rtl="0" algn="l">
              <a:lnSpc>
                <a:spcPct val="115000"/>
              </a:lnSpc>
              <a:spcBef>
                <a:spcPts val="375"/>
              </a:spcBef>
              <a:spcAft>
                <a:spcPts val="0"/>
              </a:spcAft>
              <a:buSzPts val="1800"/>
              <a:buNone/>
            </a:pPr>
            <a:r>
              <a:t/>
            </a:r>
            <a:endParaRPr sz="1600"/>
          </a:p>
          <a:p>
            <a:pPr indent="-158750" lvl="0" marL="279449" rtl="0" algn="l">
              <a:lnSpc>
                <a:spcPct val="115000"/>
              </a:lnSpc>
              <a:spcBef>
                <a:spcPts val="750"/>
              </a:spcBef>
              <a:spcAft>
                <a:spcPts val="0"/>
              </a:spcAft>
              <a:buSzPts val="1800"/>
              <a:buChar char="•"/>
            </a:pPr>
            <a:r>
              <a:rPr lang="en-GB" sz="1800"/>
              <a:t>Don’t take feedback personally</a:t>
            </a:r>
            <a:endParaRPr sz="1400"/>
          </a:p>
          <a:p>
            <a:pPr indent="-158750" lvl="1" marL="514350" rtl="0" algn="l">
              <a:lnSpc>
                <a:spcPct val="115000"/>
              </a:lnSpc>
              <a:spcBef>
                <a:spcPts val="375"/>
              </a:spcBef>
              <a:spcAft>
                <a:spcPts val="0"/>
              </a:spcAft>
              <a:buSzPts val="1600"/>
              <a:buChar char="•"/>
            </a:pPr>
            <a:r>
              <a:rPr lang="en-GB" sz="1600"/>
              <a:t>Be objective, see it as a learning tool to help improve your skills</a:t>
            </a:r>
            <a:endParaRPr/>
          </a:p>
          <a:p>
            <a:pPr indent="-158750" lvl="1" marL="514350" rtl="0" algn="l">
              <a:lnSpc>
                <a:spcPct val="115000"/>
              </a:lnSpc>
              <a:spcBef>
                <a:spcPts val="375"/>
              </a:spcBef>
              <a:spcAft>
                <a:spcPts val="0"/>
              </a:spcAft>
              <a:buSzPts val="1600"/>
              <a:buChar char="•"/>
            </a:pPr>
            <a:r>
              <a:rPr lang="en-GB" sz="1600"/>
              <a:t>Do ask questions for clarity if feedback is not clear, use opportunity to discuss ideas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31"/>
          <p:cNvSpPr txBox="1"/>
          <p:nvPr>
            <p:ph idx="2" type="body"/>
          </p:nvPr>
        </p:nvSpPr>
        <p:spPr>
          <a:xfrm>
            <a:off x="319122" y="748089"/>
            <a:ext cx="2808000" cy="931500"/>
          </a:xfrm>
          <a:prstGeom prst="rect">
            <a:avLst/>
          </a:prstGeom>
          <a:solidFill>
            <a:schemeClr val="lt1"/>
          </a:solidFill>
          <a:ln>
            <a:noFill/>
          </a:ln>
        </p:spPr>
        <p:txBody>
          <a:bodyPr anchorCtr="0" anchor="ctr" bIns="45700" lIns="288000" spcFirstLastPara="1" rIns="91425" wrap="square" tIns="0">
            <a:noAutofit/>
          </a:bodyPr>
          <a:lstStyle/>
          <a:p>
            <a:pPr indent="0" lvl="0" marL="0" marR="0" rtl="0" algn="l">
              <a:lnSpc>
                <a:spcPct val="100000"/>
              </a:lnSpc>
              <a:spcBef>
                <a:spcPts val="0"/>
              </a:spcBef>
              <a:spcAft>
                <a:spcPts val="0"/>
              </a:spcAft>
              <a:buClr>
                <a:srgbClr val="529A43"/>
              </a:buClr>
              <a:buSzPts val="1800"/>
              <a:buFont typeface="Arial"/>
              <a:buNone/>
            </a:pPr>
            <a:r>
              <a:rPr lang="en-GB" sz="1800"/>
              <a:t>Feedback &amp; reflection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132"/>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Assessing learning</a:t>
            </a:r>
            <a:endParaRPr/>
          </a:p>
        </p:txBody>
      </p:sp>
      <p:sp>
        <p:nvSpPr>
          <p:cNvPr id="1032" name="Google Shape;1032;p132"/>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171450" lvl="0" marL="279449" rtl="0" algn="l">
              <a:lnSpc>
                <a:spcPct val="90000"/>
              </a:lnSpc>
              <a:spcBef>
                <a:spcPts val="0"/>
              </a:spcBef>
              <a:spcAft>
                <a:spcPts val="0"/>
              </a:spcAft>
              <a:buSzPts val="1800"/>
              <a:buChar char="•"/>
            </a:pPr>
            <a:r>
              <a:rPr lang="en-GB" sz="1800"/>
              <a:t>Teaching and learning do not necessarily happen at the same time….</a:t>
            </a:r>
            <a:endParaRPr/>
          </a:p>
          <a:p>
            <a:pPr indent="-82550" lvl="1" marL="514350" rtl="0" algn="l">
              <a:lnSpc>
                <a:spcPct val="90000"/>
              </a:lnSpc>
              <a:spcBef>
                <a:spcPts val="375"/>
              </a:spcBef>
              <a:spcAft>
                <a:spcPts val="0"/>
              </a:spcAft>
              <a:buSzPts val="1400"/>
              <a:buNone/>
            </a:pPr>
            <a:r>
              <a:t/>
            </a:r>
            <a:endParaRPr/>
          </a:p>
          <a:p>
            <a:pPr indent="-171450" lvl="1" marL="514350" rtl="0" algn="l">
              <a:lnSpc>
                <a:spcPct val="90000"/>
              </a:lnSpc>
              <a:spcBef>
                <a:spcPts val="375"/>
              </a:spcBef>
              <a:spcAft>
                <a:spcPts val="0"/>
              </a:spcAft>
              <a:buSzPts val="1600"/>
              <a:buChar char="•"/>
            </a:pPr>
            <a:r>
              <a:rPr lang="en-GB" sz="1600"/>
              <a:t>Short training courses do not lend themselves to formal assessments at the end, but how can you assess that your learners are taking steps forward?</a:t>
            </a:r>
            <a:endParaRPr/>
          </a:p>
          <a:p>
            <a:pPr indent="-69850" lvl="2" marL="857250" rtl="0" algn="l">
              <a:lnSpc>
                <a:spcPct val="90000"/>
              </a:lnSpc>
              <a:spcBef>
                <a:spcPts val="375"/>
              </a:spcBef>
              <a:spcAft>
                <a:spcPts val="0"/>
              </a:spcAft>
              <a:buSzPts val="1600"/>
              <a:buNone/>
            </a:pPr>
            <a:r>
              <a:t/>
            </a:r>
            <a:endParaRPr sz="1600"/>
          </a:p>
          <a:p>
            <a:pPr indent="-171450" lvl="2" marL="857250" rtl="0" algn="l">
              <a:lnSpc>
                <a:spcPct val="90000"/>
              </a:lnSpc>
              <a:spcBef>
                <a:spcPts val="375"/>
              </a:spcBef>
              <a:spcAft>
                <a:spcPts val="0"/>
              </a:spcAft>
              <a:buSzPts val="1600"/>
              <a:buChar char="•"/>
            </a:pPr>
            <a:r>
              <a:rPr lang="en-GB" sz="1600"/>
              <a:t>Quizzes</a:t>
            </a:r>
            <a:endParaRPr/>
          </a:p>
          <a:p>
            <a:pPr indent="-171450" lvl="2" marL="857250" rtl="0" algn="l">
              <a:lnSpc>
                <a:spcPct val="90000"/>
              </a:lnSpc>
              <a:spcBef>
                <a:spcPts val="375"/>
              </a:spcBef>
              <a:spcAft>
                <a:spcPts val="0"/>
              </a:spcAft>
              <a:buSzPts val="1600"/>
              <a:buChar char="•"/>
            </a:pPr>
            <a:r>
              <a:rPr lang="en-GB" sz="1600"/>
              <a:t>Discussions</a:t>
            </a:r>
            <a:endParaRPr/>
          </a:p>
          <a:p>
            <a:pPr indent="-171450" lvl="2" marL="857250" rtl="0" algn="l">
              <a:lnSpc>
                <a:spcPct val="90000"/>
              </a:lnSpc>
              <a:spcBef>
                <a:spcPts val="375"/>
              </a:spcBef>
              <a:spcAft>
                <a:spcPts val="0"/>
              </a:spcAft>
              <a:buSzPts val="1600"/>
              <a:buChar char="•"/>
            </a:pPr>
            <a:r>
              <a:rPr lang="en-GB" sz="1600"/>
              <a:t>Q&amp;A sessions</a:t>
            </a:r>
            <a:endParaRPr/>
          </a:p>
          <a:p>
            <a:pPr indent="-171450" lvl="2" marL="857250" rtl="0" algn="l">
              <a:lnSpc>
                <a:spcPct val="90000"/>
              </a:lnSpc>
              <a:spcBef>
                <a:spcPts val="375"/>
              </a:spcBef>
              <a:spcAft>
                <a:spcPts val="0"/>
              </a:spcAft>
              <a:buSzPts val="1600"/>
              <a:buChar char="•"/>
            </a:pPr>
            <a:r>
              <a:rPr lang="en-GB" sz="1600"/>
              <a:t>Short topic overviews delivered by participants</a:t>
            </a:r>
            <a:endParaRPr/>
          </a:p>
          <a:p>
            <a:pPr indent="-171450" lvl="2" marL="857250" rtl="0" algn="l">
              <a:lnSpc>
                <a:spcPct val="90000"/>
              </a:lnSpc>
              <a:spcBef>
                <a:spcPts val="375"/>
              </a:spcBef>
              <a:spcAft>
                <a:spcPts val="0"/>
              </a:spcAft>
              <a:buSzPts val="1600"/>
              <a:buChar char="•"/>
            </a:pPr>
            <a:r>
              <a:rPr lang="en-GB" sz="1600"/>
              <a:t>Projects</a:t>
            </a:r>
            <a:endParaRPr/>
          </a:p>
          <a:p>
            <a:pPr indent="-171450" lvl="2" marL="857250" rtl="0" algn="l">
              <a:lnSpc>
                <a:spcPct val="90000"/>
              </a:lnSpc>
              <a:spcBef>
                <a:spcPts val="375"/>
              </a:spcBef>
              <a:spcAft>
                <a:spcPts val="0"/>
              </a:spcAft>
              <a:buSzPts val="1600"/>
              <a:buChar char="•"/>
            </a:pPr>
            <a:r>
              <a:rPr lang="en-GB" sz="1600"/>
              <a:t>Problem solving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1"/>
          <p:cNvSpPr txBox="1"/>
          <p:nvPr>
            <p:ph type="title"/>
          </p:nvPr>
        </p:nvSpPr>
        <p:spPr>
          <a:xfrm>
            <a:off x="640556" y="770936"/>
            <a:ext cx="5322000" cy="1415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Train the Trainer workshop</a:t>
            </a:r>
            <a:endParaRPr/>
          </a:p>
        </p:txBody>
      </p:sp>
      <p:sp>
        <p:nvSpPr>
          <p:cNvPr id="496" name="Google Shape;496;p61"/>
          <p:cNvSpPr txBox="1"/>
          <p:nvPr>
            <p:ph idx="1" type="body"/>
          </p:nvPr>
        </p:nvSpPr>
        <p:spPr>
          <a:xfrm>
            <a:off x="640557" y="4457228"/>
            <a:ext cx="3037200" cy="2907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t/>
            </a:r>
            <a:endParaRPr/>
          </a:p>
        </p:txBody>
      </p:sp>
      <p:sp>
        <p:nvSpPr>
          <p:cNvPr id="497" name="Google Shape;497;p61"/>
          <p:cNvSpPr txBox="1"/>
          <p:nvPr>
            <p:ph idx="3" type="body"/>
          </p:nvPr>
        </p:nvSpPr>
        <p:spPr>
          <a:xfrm>
            <a:off x="640550" y="3352400"/>
            <a:ext cx="7458900" cy="1155600"/>
          </a:xfrm>
          <a:prstGeom prst="rect">
            <a:avLst/>
          </a:prstGeom>
        </p:spPr>
        <p:txBody>
          <a:bodyPr anchorCtr="0" anchor="t" bIns="45700" lIns="0"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GB" sz="1400"/>
              <a:t>Piraveen (Piv) Gopalasingam | Training Team, EMBL-EBI </a:t>
            </a:r>
            <a:endParaRPr sz="1400"/>
          </a:p>
          <a:p>
            <a:pPr indent="0" lvl="0" marL="0" rtl="0" algn="l">
              <a:lnSpc>
                <a:spcPct val="138000"/>
              </a:lnSpc>
              <a:spcBef>
                <a:spcPts val="0"/>
              </a:spcBef>
              <a:spcAft>
                <a:spcPts val="0"/>
              </a:spcAft>
              <a:buClr>
                <a:schemeClr val="dk1"/>
              </a:buClr>
              <a:buSzPts val="1100"/>
              <a:buFont typeface="Arial"/>
              <a:buNone/>
            </a:pPr>
            <a:r>
              <a:rPr lang="en-GB" sz="1400"/>
              <a:t>Paulyna Magaña | PDBe and AlphaFold team, EMBL-EBI</a:t>
            </a:r>
            <a:endParaRPr sz="1400"/>
          </a:p>
          <a:p>
            <a:pPr indent="0" lvl="0" marL="0" rtl="0" algn="l">
              <a:lnSpc>
                <a:spcPct val="138000"/>
              </a:lnSpc>
              <a:spcBef>
                <a:spcPts val="0"/>
              </a:spcBef>
              <a:spcAft>
                <a:spcPts val="0"/>
              </a:spcAft>
              <a:buClr>
                <a:schemeClr val="dk1"/>
              </a:buClr>
              <a:buSzPts val="1100"/>
              <a:buFont typeface="Arial"/>
              <a:buNone/>
            </a:pPr>
            <a:r>
              <a:t/>
            </a:r>
            <a:endParaRPr sz="1400"/>
          </a:p>
          <a:p>
            <a:pPr indent="0" lvl="0" marL="0" rtl="0" algn="l">
              <a:spcBef>
                <a:spcPts val="750"/>
              </a:spcBef>
              <a:spcAft>
                <a:spcPts val="0"/>
              </a:spcAft>
              <a:buClr>
                <a:schemeClr val="dk1"/>
              </a:buClr>
              <a:buSzPts val="1100"/>
              <a:buFont typeface="Arial"/>
              <a:buNone/>
            </a:pPr>
            <a:r>
              <a:t/>
            </a:r>
            <a:endParaRPr sz="1400"/>
          </a:p>
          <a:p>
            <a:pPr indent="0" lvl="0" marL="0" rtl="0" algn="l">
              <a:lnSpc>
                <a:spcPct val="138000"/>
              </a:lnSpc>
              <a:spcBef>
                <a:spcPts val="0"/>
              </a:spcBef>
              <a:spcAft>
                <a:spcPts val="0"/>
              </a:spcAft>
              <a:buClr>
                <a:schemeClr val="dk1"/>
              </a:buClr>
              <a:buSzPts val="1100"/>
              <a:buFont typeface="Arial"/>
              <a:buNone/>
            </a:pPr>
            <a:r>
              <a:t/>
            </a:r>
            <a:endParaRPr sz="1400"/>
          </a:p>
          <a:p>
            <a:pPr indent="0" lvl="0" marL="0" rtl="0" algn="l">
              <a:lnSpc>
                <a:spcPct val="138000"/>
              </a:lnSpc>
              <a:spcBef>
                <a:spcPts val="0"/>
              </a:spcBef>
              <a:spcAft>
                <a:spcPts val="0"/>
              </a:spcAft>
              <a:buClr>
                <a:schemeClr val="dk1"/>
              </a:buClr>
              <a:buSzPts val="1100"/>
              <a:buFont typeface="Arial"/>
              <a:buNone/>
            </a:pPr>
            <a:r>
              <a:t/>
            </a:r>
            <a:endParaRPr sz="1400"/>
          </a:p>
          <a:p>
            <a:pPr indent="0" lvl="0" marL="0" rtl="0" algn="l">
              <a:spcBef>
                <a:spcPts val="750"/>
              </a:spcBef>
              <a:spcAft>
                <a:spcPts val="0"/>
              </a:spcAft>
              <a:buNone/>
            </a:pPr>
            <a:r>
              <a:t/>
            </a:r>
            <a:endParaRPr sz="1400"/>
          </a:p>
        </p:txBody>
      </p:sp>
      <p:sp>
        <p:nvSpPr>
          <p:cNvPr id="498" name="Google Shape;498;p61"/>
          <p:cNvSpPr txBox="1"/>
          <p:nvPr/>
        </p:nvSpPr>
        <p:spPr>
          <a:xfrm>
            <a:off x="597700" y="2408000"/>
            <a:ext cx="7313700" cy="5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solidFill>
                  <a:srgbClr val="FFFFFF"/>
                </a:solidFill>
              </a:rPr>
              <a:t>The theory of learning and planning training</a:t>
            </a:r>
            <a:endParaRPr b="1" sz="2100">
              <a:solidFill>
                <a:srgbClr val="FF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33"/>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What does ”success” look like?</a:t>
            </a:r>
            <a:endParaRPr/>
          </a:p>
        </p:txBody>
      </p:sp>
      <p:sp>
        <p:nvSpPr>
          <p:cNvPr id="1038" name="Google Shape;1038;p133"/>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171450" lvl="0" marL="279449" rtl="0" algn="l">
              <a:lnSpc>
                <a:spcPct val="90000"/>
              </a:lnSpc>
              <a:spcBef>
                <a:spcPts val="0"/>
              </a:spcBef>
              <a:spcAft>
                <a:spcPts val="0"/>
              </a:spcAft>
              <a:buSzPts val="1600"/>
              <a:buChar char="•"/>
            </a:pPr>
            <a:r>
              <a:rPr lang="en-GB"/>
              <a:t>Can you define how you determine whether your session has been successful?</a:t>
            </a:r>
            <a:endParaRPr/>
          </a:p>
          <a:p>
            <a:pPr indent="-82550" lvl="1" marL="514350" rtl="0" algn="l">
              <a:lnSpc>
                <a:spcPct val="90000"/>
              </a:lnSpc>
              <a:spcBef>
                <a:spcPts val="375"/>
              </a:spcBef>
              <a:spcAft>
                <a:spcPts val="0"/>
              </a:spcAft>
              <a:buSzPts val="1400"/>
              <a:buNone/>
            </a:pPr>
            <a:r>
              <a:t/>
            </a:r>
            <a:endParaRPr/>
          </a:p>
          <a:p>
            <a:pPr indent="-171450" lvl="1" marL="514350" rtl="0" algn="l">
              <a:lnSpc>
                <a:spcPct val="90000"/>
              </a:lnSpc>
              <a:spcBef>
                <a:spcPts val="375"/>
              </a:spcBef>
              <a:spcAft>
                <a:spcPts val="0"/>
              </a:spcAft>
              <a:buSzPts val="1600"/>
              <a:buChar char="•"/>
            </a:pPr>
            <a:r>
              <a:rPr lang="en-GB" sz="1600"/>
              <a:t>What are your expectations from the course?</a:t>
            </a:r>
            <a:endParaRPr/>
          </a:p>
          <a:p>
            <a:pPr indent="-171450" lvl="1" marL="514350" rtl="0" algn="l">
              <a:lnSpc>
                <a:spcPct val="90000"/>
              </a:lnSpc>
              <a:spcBef>
                <a:spcPts val="375"/>
              </a:spcBef>
              <a:spcAft>
                <a:spcPts val="0"/>
              </a:spcAft>
              <a:buSzPts val="1600"/>
              <a:buChar char="•"/>
            </a:pPr>
            <a:r>
              <a:rPr lang="en-GB" sz="1600"/>
              <a:t>What metrics of success would you like to see?</a:t>
            </a:r>
            <a:endParaRPr/>
          </a:p>
          <a:p>
            <a:pPr indent="-171450" lvl="1" marL="514350" rtl="0" algn="l">
              <a:lnSpc>
                <a:spcPct val="90000"/>
              </a:lnSpc>
              <a:spcBef>
                <a:spcPts val="375"/>
              </a:spcBef>
              <a:spcAft>
                <a:spcPts val="0"/>
              </a:spcAft>
              <a:buSzPts val="1600"/>
              <a:buChar char="•"/>
            </a:pPr>
            <a:r>
              <a:rPr lang="en-GB" sz="1600"/>
              <a:t>How can you collect these?</a:t>
            </a:r>
            <a:endParaRPr/>
          </a:p>
          <a:p>
            <a:pPr indent="-69850" lvl="1" marL="514350" rtl="0" algn="l">
              <a:lnSpc>
                <a:spcPct val="90000"/>
              </a:lnSpc>
              <a:spcBef>
                <a:spcPts val="375"/>
              </a:spcBef>
              <a:spcAft>
                <a:spcPts val="0"/>
              </a:spcAft>
              <a:buSzPts val="1600"/>
              <a:buNone/>
            </a:pPr>
            <a:r>
              <a:t/>
            </a:r>
            <a:endParaRPr sz="1600"/>
          </a:p>
          <a:p>
            <a:pPr indent="0" lvl="1" marL="342900" rtl="0" algn="l">
              <a:lnSpc>
                <a:spcPct val="90000"/>
              </a:lnSpc>
              <a:spcBef>
                <a:spcPts val="375"/>
              </a:spcBef>
              <a:spcAft>
                <a:spcPts val="0"/>
              </a:spcAft>
              <a:buSzPts val="1600"/>
              <a:buNone/>
            </a:pPr>
            <a:r>
              <a:t/>
            </a:r>
            <a:endParaRPr sz="1600"/>
          </a:p>
          <a:p>
            <a:pPr indent="0" lvl="1" marL="342900" rtl="0" algn="l">
              <a:lnSpc>
                <a:spcPct val="90000"/>
              </a:lnSpc>
              <a:spcBef>
                <a:spcPts val="375"/>
              </a:spcBef>
              <a:spcAft>
                <a:spcPts val="0"/>
              </a:spcAft>
              <a:buSzPts val="1600"/>
              <a:buNone/>
            </a:pPr>
            <a:r>
              <a:t/>
            </a:r>
            <a:endParaRPr sz="1600"/>
          </a:p>
        </p:txBody>
      </p:sp>
      <p:sp>
        <p:nvSpPr>
          <p:cNvPr id="1039" name="Google Shape;1039;p133"/>
          <p:cNvSpPr/>
          <p:nvPr/>
        </p:nvSpPr>
        <p:spPr>
          <a:xfrm>
            <a:off x="2952276" y="2892510"/>
            <a:ext cx="32241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GB" sz="5400" u="none" cap="none" strike="noStrike">
                <a:solidFill>
                  <a:srgbClr val="6A0A22"/>
                </a:solidFill>
                <a:latin typeface="Arial"/>
                <a:ea typeface="Arial"/>
                <a:cs typeface="Arial"/>
                <a:sym typeface="Arial"/>
              </a:rPr>
              <a:t>Feedback</a:t>
            </a:r>
            <a:endParaRPr b="0" i="0" sz="5400" u="none" cap="none" strike="noStrike">
              <a:solidFill>
                <a:srgbClr val="6A0A2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34"/>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Activity - where can we get feedback from?</a:t>
            </a:r>
            <a:endParaRPr/>
          </a:p>
        </p:txBody>
      </p:sp>
      <p:sp>
        <p:nvSpPr>
          <p:cNvPr id="1045" name="Google Shape;1045;p134"/>
          <p:cNvSpPr txBox="1"/>
          <p:nvPr>
            <p:ph idx="1" type="body"/>
          </p:nvPr>
        </p:nvSpPr>
        <p:spPr>
          <a:xfrm>
            <a:off x="338138" y="889824"/>
            <a:ext cx="8452200" cy="3711600"/>
          </a:xfrm>
          <a:prstGeom prst="rect">
            <a:avLst/>
          </a:prstGeom>
        </p:spPr>
        <p:txBody>
          <a:bodyPr anchorCtr="0" anchor="t" bIns="45700" lIns="0" spcFirstLastPara="1" rIns="91425" wrap="square" tIns="45700">
            <a:noAutofit/>
          </a:bodyPr>
          <a:lstStyle/>
          <a:p>
            <a:pPr indent="0" lvl="0" marL="0" rtl="0" algn="l">
              <a:lnSpc>
                <a:spcPct val="115000"/>
              </a:lnSpc>
              <a:spcBef>
                <a:spcPts val="0"/>
              </a:spcBef>
              <a:spcAft>
                <a:spcPts val="0"/>
              </a:spcAft>
              <a:buNone/>
            </a:pPr>
            <a:r>
              <a:rPr lang="en-GB" sz="2000">
                <a:solidFill>
                  <a:schemeClr val="dk1"/>
                </a:solidFill>
              </a:rPr>
              <a:t>⏰  5 mins </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000">
                <a:solidFill>
                  <a:schemeClr val="dk1"/>
                </a:solidFill>
              </a:rPr>
              <a:t>Where can we get feedback from? In the working document list what methods exist to gather feedback during and after a training session.</a:t>
            </a:r>
            <a:endParaRPr sz="270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35"/>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From your 10-minute session to a full workshop</a:t>
            </a:r>
            <a:endParaRPr/>
          </a:p>
        </p:txBody>
      </p:sp>
      <p:sp>
        <p:nvSpPr>
          <p:cNvPr id="1051" name="Google Shape;1051;p135"/>
          <p:cNvSpPr txBox="1"/>
          <p:nvPr/>
        </p:nvSpPr>
        <p:spPr>
          <a:xfrm>
            <a:off x="338150" y="889825"/>
            <a:ext cx="8452200" cy="3711600"/>
          </a:xfrm>
          <a:prstGeom prst="rect">
            <a:avLst/>
          </a:prstGeom>
          <a:noFill/>
          <a:ln>
            <a:noFill/>
          </a:ln>
        </p:spPr>
        <p:txBody>
          <a:bodyPr anchorCtr="0" anchor="t" bIns="45700" lIns="0" spcFirstLastPara="1" rIns="91425" wrap="square" tIns="45700">
            <a:noAutofit/>
          </a:bodyPr>
          <a:lstStyle/>
          <a:p>
            <a:pPr indent="-332000" lvl="0" marL="460800" rtl="0" algn="l">
              <a:lnSpc>
                <a:spcPct val="115000"/>
              </a:lnSpc>
              <a:spcBef>
                <a:spcPts val="1000"/>
              </a:spcBef>
              <a:spcAft>
                <a:spcPts val="0"/>
              </a:spcAft>
              <a:buClr>
                <a:srgbClr val="18974C"/>
              </a:buClr>
              <a:buSzPts val="1600"/>
              <a:buChar char="•"/>
            </a:pPr>
            <a:r>
              <a:rPr lang="en-GB" sz="1600"/>
              <a:t>Define specific target audience</a:t>
            </a:r>
            <a:endParaRPr sz="1600"/>
          </a:p>
          <a:p>
            <a:pPr indent="-332000" lvl="0" marL="460800" rtl="0" algn="l">
              <a:lnSpc>
                <a:spcPct val="115000"/>
              </a:lnSpc>
              <a:spcBef>
                <a:spcPts val="1000"/>
              </a:spcBef>
              <a:spcAft>
                <a:spcPts val="0"/>
              </a:spcAft>
              <a:buClr>
                <a:schemeClr val="accent1"/>
              </a:buClr>
              <a:buSzPts val="1600"/>
              <a:buChar char="•"/>
            </a:pPr>
            <a:r>
              <a:rPr lang="en-GB" sz="1600">
                <a:solidFill>
                  <a:schemeClr val="dk1"/>
                </a:solidFill>
              </a:rPr>
              <a:t>Check the balance between theory and practice</a:t>
            </a:r>
            <a:endParaRPr sz="1600">
              <a:solidFill>
                <a:schemeClr val="dk1"/>
              </a:solidFill>
            </a:endParaRPr>
          </a:p>
          <a:p>
            <a:pPr indent="-332000" lvl="0" marL="460800" rtl="0" algn="l">
              <a:lnSpc>
                <a:spcPct val="115000"/>
              </a:lnSpc>
              <a:spcBef>
                <a:spcPts val="1000"/>
              </a:spcBef>
              <a:spcAft>
                <a:spcPts val="0"/>
              </a:spcAft>
              <a:buClr>
                <a:schemeClr val="accent1"/>
              </a:buClr>
              <a:buSzPts val="1600"/>
              <a:buChar char="•"/>
            </a:pPr>
            <a:r>
              <a:rPr lang="en-GB" sz="1600">
                <a:solidFill>
                  <a:schemeClr val="dk1"/>
                </a:solidFill>
              </a:rPr>
              <a:t>Include plenty of activities, practicals, group interactions</a:t>
            </a:r>
            <a:endParaRPr sz="1600">
              <a:solidFill>
                <a:schemeClr val="dk1"/>
              </a:solidFill>
            </a:endParaRPr>
          </a:p>
          <a:p>
            <a:pPr indent="-332000" lvl="0" marL="460800" rtl="0" algn="l">
              <a:lnSpc>
                <a:spcPct val="115000"/>
              </a:lnSpc>
              <a:spcBef>
                <a:spcPts val="1000"/>
              </a:spcBef>
              <a:spcAft>
                <a:spcPts val="0"/>
              </a:spcAft>
              <a:buClr>
                <a:schemeClr val="accent1"/>
              </a:buClr>
              <a:buSzPts val="1600"/>
              <a:buChar char="•"/>
            </a:pPr>
            <a:r>
              <a:rPr lang="en-GB" sz="1600">
                <a:solidFill>
                  <a:schemeClr val="dk1"/>
                </a:solidFill>
              </a:rPr>
              <a:t>Plan welcome and introduction, icebreakers, daily warm-up, and daily wrap-up</a:t>
            </a:r>
            <a:endParaRPr sz="1600"/>
          </a:p>
          <a:p>
            <a:pPr indent="-332000" lvl="0" marL="460800" rtl="0" algn="l">
              <a:lnSpc>
                <a:spcPct val="115000"/>
              </a:lnSpc>
              <a:spcBef>
                <a:spcPts val="1000"/>
              </a:spcBef>
              <a:spcAft>
                <a:spcPts val="0"/>
              </a:spcAft>
              <a:buClr>
                <a:srgbClr val="18974C"/>
              </a:buClr>
              <a:buSzPts val="1600"/>
              <a:buChar char="•"/>
            </a:pPr>
            <a:r>
              <a:rPr lang="en-GB" sz="1600"/>
              <a:t>Schedule regular breaks</a:t>
            </a:r>
            <a:endParaRPr sz="1600"/>
          </a:p>
          <a:p>
            <a:pPr indent="-332000" lvl="0" marL="460800" rtl="0" algn="l">
              <a:lnSpc>
                <a:spcPct val="115000"/>
              </a:lnSpc>
              <a:spcBef>
                <a:spcPts val="1000"/>
              </a:spcBef>
              <a:spcAft>
                <a:spcPts val="0"/>
              </a:spcAft>
              <a:buClr>
                <a:srgbClr val="18974C"/>
              </a:buClr>
              <a:buSzPts val="1600"/>
              <a:buChar char="•"/>
            </a:pPr>
            <a:r>
              <a:rPr lang="en-GB" sz="1600"/>
              <a:t>Consider how you will assess the effectiveness of learning</a:t>
            </a:r>
            <a:endParaRPr sz="1600"/>
          </a:p>
          <a:p>
            <a:pPr indent="-332000" lvl="0" marL="460800" rtl="0" algn="l">
              <a:lnSpc>
                <a:spcPct val="115000"/>
              </a:lnSpc>
              <a:spcBef>
                <a:spcPts val="1000"/>
              </a:spcBef>
              <a:spcAft>
                <a:spcPts val="0"/>
              </a:spcAft>
              <a:buClr>
                <a:srgbClr val="18974C"/>
              </a:buClr>
              <a:buSzPts val="1600"/>
              <a:buChar char="•"/>
            </a:pPr>
            <a:r>
              <a:rPr lang="en-GB" sz="1600"/>
              <a:t>Consider how you will capture feedback (daily, weekly, entire course)</a:t>
            </a:r>
            <a:endParaRPr sz="16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136"/>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Where can we get feedback from?</a:t>
            </a:r>
            <a:endParaRPr/>
          </a:p>
        </p:txBody>
      </p:sp>
      <p:sp>
        <p:nvSpPr>
          <p:cNvPr id="1057" name="Google Shape;1057;p136"/>
          <p:cNvSpPr txBox="1"/>
          <p:nvPr>
            <p:ph idx="1" type="body"/>
          </p:nvPr>
        </p:nvSpPr>
        <p:spPr>
          <a:xfrm>
            <a:off x="5962650" y="870348"/>
            <a:ext cx="3181200" cy="3773100"/>
          </a:xfrm>
          <a:prstGeom prst="rect">
            <a:avLst/>
          </a:prstGeom>
          <a:solidFill>
            <a:srgbClr val="C4C7C6"/>
          </a:solidFill>
          <a:ln>
            <a:noFill/>
          </a:ln>
        </p:spPr>
        <p:txBody>
          <a:bodyPr anchorCtr="0" anchor="ctr" bIns="45700" lIns="0" spcFirstLastPara="1" rIns="0" wrap="square" tIns="45700">
            <a:noAutofit/>
          </a:bodyPr>
          <a:lstStyle/>
          <a:p>
            <a:pPr indent="0" lvl="0" marL="0" rtl="0" algn="ctr">
              <a:lnSpc>
                <a:spcPct val="90000"/>
              </a:lnSpc>
              <a:spcBef>
                <a:spcPts val="0"/>
              </a:spcBef>
              <a:spcAft>
                <a:spcPts val="0"/>
              </a:spcAft>
              <a:buSzPts val="1600"/>
              <a:buNone/>
            </a:pPr>
            <a:r>
              <a:rPr lang="en-GB"/>
              <a:t>From the participants</a:t>
            </a:r>
            <a:endParaRPr/>
          </a:p>
          <a:p>
            <a:pPr indent="-285750" lvl="0" marL="285750" rtl="0" algn="ctr">
              <a:lnSpc>
                <a:spcPct val="90000"/>
              </a:lnSpc>
              <a:spcBef>
                <a:spcPts val="750"/>
              </a:spcBef>
              <a:spcAft>
                <a:spcPts val="0"/>
              </a:spcAft>
              <a:buSzPts val="1600"/>
              <a:buFont typeface="Arial"/>
              <a:buChar char="•"/>
            </a:pPr>
            <a:r>
              <a:rPr lang="en-GB"/>
              <a:t>Post session/ course survey!</a:t>
            </a:r>
            <a:endParaRPr/>
          </a:p>
          <a:p>
            <a:pPr indent="-285750" lvl="0" marL="285750" rtl="0" algn="ctr">
              <a:lnSpc>
                <a:spcPct val="90000"/>
              </a:lnSpc>
              <a:spcBef>
                <a:spcPts val="750"/>
              </a:spcBef>
              <a:spcAft>
                <a:spcPts val="0"/>
              </a:spcAft>
              <a:buSzPts val="1600"/>
              <a:buFont typeface="Arial"/>
              <a:buChar char="•"/>
            </a:pPr>
            <a:r>
              <a:rPr lang="en-GB"/>
              <a:t>Aka happy sheets</a:t>
            </a:r>
            <a:endParaRPr/>
          </a:p>
          <a:p>
            <a:pPr indent="-285750" lvl="0" marL="285750" rtl="0" algn="ctr">
              <a:lnSpc>
                <a:spcPct val="90000"/>
              </a:lnSpc>
              <a:spcBef>
                <a:spcPts val="750"/>
              </a:spcBef>
              <a:spcAft>
                <a:spcPts val="0"/>
              </a:spcAft>
              <a:buSzPts val="1600"/>
              <a:buFont typeface="Arial"/>
              <a:buChar char="•"/>
            </a:pPr>
            <a:r>
              <a:rPr lang="en-GB"/>
              <a:t>DON’T ask too many questions</a:t>
            </a:r>
            <a:endParaRPr/>
          </a:p>
          <a:p>
            <a:pPr indent="-285750" lvl="0" marL="285750" rtl="0" algn="ctr">
              <a:lnSpc>
                <a:spcPct val="90000"/>
              </a:lnSpc>
              <a:spcBef>
                <a:spcPts val="750"/>
              </a:spcBef>
              <a:spcAft>
                <a:spcPts val="0"/>
              </a:spcAft>
              <a:buSzPts val="1600"/>
              <a:buFont typeface="Arial"/>
              <a:buChar char="•"/>
            </a:pPr>
            <a:r>
              <a:rPr lang="en-GB"/>
              <a:t>DO ask questions that are relevant</a:t>
            </a:r>
            <a:endParaRPr/>
          </a:p>
          <a:p>
            <a:pPr indent="-285750" lvl="0" marL="285750" rtl="0" algn="ctr">
              <a:lnSpc>
                <a:spcPct val="90000"/>
              </a:lnSpc>
              <a:spcBef>
                <a:spcPts val="750"/>
              </a:spcBef>
              <a:spcAft>
                <a:spcPts val="0"/>
              </a:spcAft>
              <a:buSzPts val="1600"/>
              <a:buFont typeface="Arial"/>
              <a:buChar char="•"/>
            </a:pPr>
            <a:r>
              <a:rPr lang="en-GB"/>
              <a:t>DO ask questions that are useful</a:t>
            </a:r>
            <a:endParaRPr/>
          </a:p>
          <a:p>
            <a:pPr indent="-285750" lvl="0" marL="285750" rtl="0" algn="ctr">
              <a:lnSpc>
                <a:spcPct val="90000"/>
              </a:lnSpc>
              <a:spcBef>
                <a:spcPts val="750"/>
              </a:spcBef>
              <a:spcAft>
                <a:spcPts val="0"/>
              </a:spcAft>
              <a:buSzPts val="1600"/>
              <a:buFont typeface="Arial"/>
              <a:buChar char="•"/>
            </a:pPr>
            <a:r>
              <a:rPr lang="en-GB"/>
              <a:t>DON’T expect everyone to complete them!</a:t>
            </a:r>
            <a:endParaRPr/>
          </a:p>
        </p:txBody>
      </p:sp>
      <p:sp>
        <p:nvSpPr>
          <p:cNvPr id="1058" name="Google Shape;1058;p136"/>
          <p:cNvSpPr txBox="1"/>
          <p:nvPr>
            <p:ph idx="2" type="body"/>
          </p:nvPr>
        </p:nvSpPr>
        <p:spPr>
          <a:xfrm>
            <a:off x="-18510" y="2759927"/>
            <a:ext cx="5981100" cy="1883400"/>
          </a:xfrm>
          <a:prstGeom prst="rect">
            <a:avLst/>
          </a:prstGeom>
          <a:solidFill>
            <a:srgbClr val="E1E3E1"/>
          </a:solidFill>
          <a:ln>
            <a:noFill/>
          </a:ln>
        </p:spPr>
        <p:txBody>
          <a:bodyPr anchorCtr="0" anchor="ctr" bIns="45700" lIns="0" spcFirstLastPara="1" rIns="0" wrap="square" tIns="45700">
            <a:noAutofit/>
          </a:bodyPr>
          <a:lstStyle/>
          <a:p>
            <a:pPr indent="0" lvl="0" marL="0" rtl="0" algn="ctr">
              <a:lnSpc>
                <a:spcPct val="90000"/>
              </a:lnSpc>
              <a:spcBef>
                <a:spcPts val="0"/>
              </a:spcBef>
              <a:spcAft>
                <a:spcPts val="0"/>
              </a:spcAft>
              <a:buSzPts val="1600"/>
              <a:buNone/>
            </a:pPr>
            <a:r>
              <a:rPr lang="en-GB"/>
              <a:t>Observers / other trainers / session leads</a:t>
            </a:r>
            <a:endParaRPr/>
          </a:p>
          <a:p>
            <a:pPr indent="-285750" lvl="0" marL="285750" rtl="0" algn="ctr">
              <a:lnSpc>
                <a:spcPct val="90000"/>
              </a:lnSpc>
              <a:spcBef>
                <a:spcPts val="750"/>
              </a:spcBef>
              <a:spcAft>
                <a:spcPts val="0"/>
              </a:spcAft>
              <a:buSzPts val="1600"/>
              <a:buFont typeface="Arial"/>
              <a:buChar char="•"/>
            </a:pPr>
            <a:r>
              <a:rPr lang="en-GB"/>
              <a:t>Ask them to take note of the room feeling</a:t>
            </a:r>
            <a:endParaRPr/>
          </a:p>
          <a:p>
            <a:pPr indent="-285750" lvl="0" marL="285750" rtl="0" algn="ctr">
              <a:lnSpc>
                <a:spcPct val="90000"/>
              </a:lnSpc>
              <a:spcBef>
                <a:spcPts val="750"/>
              </a:spcBef>
              <a:spcAft>
                <a:spcPts val="0"/>
              </a:spcAft>
              <a:buSzPts val="1600"/>
              <a:buFont typeface="Arial"/>
              <a:buChar char="•"/>
            </a:pPr>
            <a:r>
              <a:rPr lang="en-GB"/>
              <a:t>Ask for their feedback on the session</a:t>
            </a:r>
            <a:endParaRPr/>
          </a:p>
          <a:p>
            <a:pPr indent="-285750" lvl="0" marL="285750" rtl="0" algn="ctr">
              <a:lnSpc>
                <a:spcPct val="90000"/>
              </a:lnSpc>
              <a:spcBef>
                <a:spcPts val="750"/>
              </a:spcBef>
              <a:spcAft>
                <a:spcPts val="0"/>
              </a:spcAft>
              <a:buSzPts val="1600"/>
              <a:buFont typeface="Arial"/>
              <a:buChar char="•"/>
            </a:pPr>
            <a:r>
              <a:rPr lang="en-GB"/>
              <a:t>What would they suggest were you to run the session again?</a:t>
            </a:r>
            <a:endParaRPr/>
          </a:p>
        </p:txBody>
      </p:sp>
      <p:sp>
        <p:nvSpPr>
          <p:cNvPr id="1059" name="Google Shape;1059;p136"/>
          <p:cNvSpPr txBox="1"/>
          <p:nvPr>
            <p:ph idx="3" type="body"/>
          </p:nvPr>
        </p:nvSpPr>
        <p:spPr>
          <a:xfrm>
            <a:off x="-18510" y="870348"/>
            <a:ext cx="5981100" cy="1874100"/>
          </a:xfrm>
          <a:prstGeom prst="rect">
            <a:avLst/>
          </a:prstGeom>
          <a:solidFill>
            <a:schemeClr val="accent1"/>
          </a:solidFill>
          <a:ln>
            <a:noFill/>
          </a:ln>
        </p:spPr>
        <p:txBody>
          <a:bodyPr anchorCtr="0" anchor="ctr" bIns="45700" lIns="0" spcFirstLastPara="1" rIns="0" wrap="square" tIns="45700">
            <a:noAutofit/>
          </a:bodyPr>
          <a:lstStyle/>
          <a:p>
            <a:pPr indent="0" lvl="0" marL="0" rtl="0" algn="ctr">
              <a:lnSpc>
                <a:spcPct val="90000"/>
              </a:lnSpc>
              <a:spcBef>
                <a:spcPts val="0"/>
              </a:spcBef>
              <a:spcAft>
                <a:spcPts val="0"/>
              </a:spcAft>
              <a:buSzPts val="1600"/>
              <a:buNone/>
            </a:pPr>
            <a:r>
              <a:rPr lang="en-GB"/>
              <a:t>In the room – whilst you are running a session</a:t>
            </a:r>
            <a:endParaRPr/>
          </a:p>
          <a:p>
            <a:pPr indent="-285750" lvl="0" marL="285750" rtl="0" algn="ctr">
              <a:lnSpc>
                <a:spcPct val="90000"/>
              </a:lnSpc>
              <a:spcBef>
                <a:spcPts val="750"/>
              </a:spcBef>
              <a:spcAft>
                <a:spcPts val="0"/>
              </a:spcAft>
              <a:buClr>
                <a:schemeClr val="dk1"/>
              </a:buClr>
              <a:buSzPts val="1600"/>
              <a:buFont typeface="Arial"/>
              <a:buChar char="•"/>
            </a:pPr>
            <a:r>
              <a:rPr lang="en-GB"/>
              <a:t>Keep an eye on the audience</a:t>
            </a:r>
            <a:endParaRPr/>
          </a:p>
          <a:p>
            <a:pPr indent="-285750" lvl="0" marL="285750" rtl="0" algn="ctr">
              <a:lnSpc>
                <a:spcPct val="90000"/>
              </a:lnSpc>
              <a:spcBef>
                <a:spcPts val="750"/>
              </a:spcBef>
              <a:spcAft>
                <a:spcPts val="0"/>
              </a:spcAft>
              <a:buClr>
                <a:schemeClr val="dk1"/>
              </a:buClr>
              <a:buSzPts val="1600"/>
              <a:buFont typeface="Arial"/>
              <a:buChar char="•"/>
            </a:pPr>
            <a:r>
              <a:rPr lang="en-GB"/>
              <a:t>Watch for signs of changing engagement (be flexible!)</a:t>
            </a:r>
            <a:endParaRPr/>
          </a:p>
          <a:p>
            <a:pPr indent="-285750" lvl="0" marL="285750" rtl="0" algn="ctr">
              <a:lnSpc>
                <a:spcPct val="90000"/>
              </a:lnSpc>
              <a:spcBef>
                <a:spcPts val="750"/>
              </a:spcBef>
              <a:spcAft>
                <a:spcPts val="0"/>
              </a:spcAft>
              <a:buClr>
                <a:schemeClr val="dk1"/>
              </a:buClr>
              <a:buSzPts val="1600"/>
              <a:buFont typeface="Arial"/>
              <a:buChar char="•"/>
            </a:pPr>
            <a:r>
              <a:rPr lang="en-GB"/>
              <a:t>Take note of the “in room” feeling</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37"/>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A little more on post-course surveys</a:t>
            </a:r>
            <a:endParaRPr/>
          </a:p>
        </p:txBody>
      </p:sp>
      <p:sp>
        <p:nvSpPr>
          <p:cNvPr id="1065" name="Google Shape;1065;p137"/>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171450" lvl="0" marL="279449" rtl="0" algn="l">
              <a:lnSpc>
                <a:spcPct val="90000"/>
              </a:lnSpc>
              <a:spcBef>
                <a:spcPts val="0"/>
              </a:spcBef>
              <a:spcAft>
                <a:spcPts val="0"/>
              </a:spcAft>
              <a:buSzPts val="1800"/>
              <a:buChar char="•"/>
            </a:pPr>
            <a:r>
              <a:rPr lang="en-GB" sz="1800"/>
              <a:t>Feedback from trainees is very useful</a:t>
            </a:r>
            <a:endParaRPr/>
          </a:p>
          <a:p>
            <a:pPr indent="-57150" lvl="1" marL="514350" rtl="0" algn="l">
              <a:lnSpc>
                <a:spcPct val="90000"/>
              </a:lnSpc>
              <a:spcBef>
                <a:spcPts val="375"/>
              </a:spcBef>
              <a:spcAft>
                <a:spcPts val="0"/>
              </a:spcAft>
              <a:buSzPts val="1800"/>
              <a:buNone/>
            </a:pPr>
            <a:r>
              <a:t/>
            </a:r>
            <a:endParaRPr sz="1800"/>
          </a:p>
          <a:p>
            <a:pPr indent="-171450" lvl="1" marL="514350" rtl="0" algn="l">
              <a:lnSpc>
                <a:spcPct val="90000"/>
              </a:lnSpc>
              <a:spcBef>
                <a:spcPts val="375"/>
              </a:spcBef>
              <a:spcAft>
                <a:spcPts val="0"/>
              </a:spcAft>
              <a:buSzPts val="1800"/>
              <a:buChar char="•"/>
            </a:pPr>
            <a:r>
              <a:rPr lang="en-GB" sz="1800"/>
              <a:t>Keep surveys short</a:t>
            </a:r>
            <a:endParaRPr/>
          </a:p>
          <a:p>
            <a:pPr indent="-171450" lvl="1" marL="514350" rtl="0" algn="l">
              <a:lnSpc>
                <a:spcPct val="90000"/>
              </a:lnSpc>
              <a:spcBef>
                <a:spcPts val="375"/>
              </a:spcBef>
              <a:spcAft>
                <a:spcPts val="0"/>
              </a:spcAft>
              <a:buSzPts val="1800"/>
              <a:buChar char="•"/>
            </a:pPr>
            <a:r>
              <a:rPr lang="en-GB" sz="1800"/>
              <a:t>Think about your reasons for collecting the information and what you need to collect (think back to your demonstrators of success)</a:t>
            </a:r>
            <a:endParaRPr/>
          </a:p>
          <a:p>
            <a:pPr indent="-171450" lvl="1" marL="514350" rtl="0" algn="l">
              <a:lnSpc>
                <a:spcPct val="90000"/>
              </a:lnSpc>
              <a:spcBef>
                <a:spcPts val="375"/>
              </a:spcBef>
              <a:spcAft>
                <a:spcPts val="0"/>
              </a:spcAft>
              <a:buSzPts val="1800"/>
              <a:buChar char="•"/>
            </a:pPr>
            <a:r>
              <a:rPr lang="en-GB" sz="1800"/>
              <a:t>Mixture of closed and open questions</a:t>
            </a:r>
            <a:endParaRPr/>
          </a:p>
          <a:p>
            <a:pPr indent="-171450" lvl="2" marL="857250" rtl="0" algn="l">
              <a:lnSpc>
                <a:spcPct val="90000"/>
              </a:lnSpc>
              <a:spcBef>
                <a:spcPts val="375"/>
              </a:spcBef>
              <a:spcAft>
                <a:spcPts val="0"/>
              </a:spcAft>
              <a:buSzPts val="1800"/>
              <a:buChar char="•"/>
            </a:pPr>
            <a:r>
              <a:rPr lang="en-GB" sz="1800"/>
              <a:t>Closed questions = easier to review</a:t>
            </a:r>
            <a:endParaRPr/>
          </a:p>
          <a:p>
            <a:pPr indent="-171450" lvl="2" marL="857250" rtl="0" algn="l">
              <a:lnSpc>
                <a:spcPct val="90000"/>
              </a:lnSpc>
              <a:spcBef>
                <a:spcPts val="375"/>
              </a:spcBef>
              <a:spcAft>
                <a:spcPts val="0"/>
              </a:spcAft>
              <a:buSzPts val="1800"/>
              <a:buChar char="•"/>
            </a:pPr>
            <a:r>
              <a:rPr lang="en-GB" sz="1800"/>
              <a:t>Open questions = richer information (but more difficult to review)</a:t>
            </a:r>
            <a:endParaRPr/>
          </a:p>
          <a:p>
            <a:pPr indent="-171450" lvl="1" marL="514350" rtl="0" algn="l">
              <a:lnSpc>
                <a:spcPct val="90000"/>
              </a:lnSpc>
              <a:spcBef>
                <a:spcPts val="375"/>
              </a:spcBef>
              <a:spcAft>
                <a:spcPts val="0"/>
              </a:spcAft>
              <a:buSzPts val="1800"/>
              <a:buChar char="•"/>
            </a:pPr>
            <a:r>
              <a:rPr lang="en-GB" sz="1800"/>
              <a:t>Will you go back at a later date and survey again ? (Long term feedback)</a:t>
            </a:r>
            <a:endParaRPr/>
          </a:p>
          <a:p>
            <a:pPr indent="-57150" lvl="0" marL="279449" rtl="0" algn="l">
              <a:lnSpc>
                <a:spcPct val="90000"/>
              </a:lnSpc>
              <a:spcBef>
                <a:spcPts val="750"/>
              </a:spcBef>
              <a:spcAft>
                <a:spcPts val="0"/>
              </a:spcAft>
              <a:buSzPts val="1800"/>
              <a:buNone/>
            </a:pPr>
            <a:r>
              <a:t/>
            </a:r>
            <a:endParaRPr sz="1800"/>
          </a:p>
          <a:p>
            <a:pPr indent="-171450" lvl="0" marL="279449" rtl="0" algn="l">
              <a:lnSpc>
                <a:spcPct val="90000"/>
              </a:lnSpc>
              <a:spcBef>
                <a:spcPts val="750"/>
              </a:spcBef>
              <a:spcAft>
                <a:spcPts val="0"/>
              </a:spcAft>
              <a:buSzPts val="1800"/>
              <a:buChar char="•"/>
            </a:pPr>
            <a:r>
              <a:rPr lang="en-GB" sz="1800"/>
              <a:t>You should always review your feedback along with your own reflections (remember to keep a note on your thoughts)</a:t>
            </a:r>
            <a:endParaRPr/>
          </a:p>
          <a:p>
            <a:pPr indent="-69850" lvl="0" marL="279449" rtl="0" algn="l">
              <a:lnSpc>
                <a:spcPct val="90000"/>
              </a:lnSpc>
              <a:spcBef>
                <a:spcPts val="750"/>
              </a:spcBef>
              <a:spcAft>
                <a:spcPts val="0"/>
              </a:spcAft>
              <a:buSzPts val="1600"/>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138"/>
          <p:cNvSpPr txBox="1"/>
          <p:nvPr>
            <p:ph type="title"/>
          </p:nvPr>
        </p:nvSpPr>
        <p:spPr>
          <a:xfrm>
            <a:off x="338138" y="273844"/>
            <a:ext cx="8452200" cy="518400"/>
          </a:xfrm>
          <a:prstGeom prst="rect">
            <a:avLst/>
          </a:prstGeom>
        </p:spPr>
        <p:txBody>
          <a:bodyPr anchorCtr="0" anchor="b" bIns="45700" lIns="0" spcFirstLastPara="1" rIns="91425" wrap="square" tIns="45700">
            <a:noAutofit/>
          </a:bodyPr>
          <a:lstStyle/>
          <a:p>
            <a:pPr indent="0" lvl="0" marL="0" rtl="0" algn="l">
              <a:spcBef>
                <a:spcPts val="0"/>
              </a:spcBef>
              <a:spcAft>
                <a:spcPts val="0"/>
              </a:spcAft>
              <a:buNone/>
            </a:pPr>
            <a:r>
              <a:rPr lang="en-GB"/>
              <a:t>Activity - feedback questions</a:t>
            </a:r>
            <a:endParaRPr/>
          </a:p>
        </p:txBody>
      </p:sp>
      <p:sp>
        <p:nvSpPr>
          <p:cNvPr id="1071" name="Google Shape;1071;p138"/>
          <p:cNvSpPr txBox="1"/>
          <p:nvPr>
            <p:ph idx="1" type="body"/>
          </p:nvPr>
        </p:nvSpPr>
        <p:spPr>
          <a:xfrm>
            <a:off x="338138" y="889824"/>
            <a:ext cx="8452200" cy="3711600"/>
          </a:xfrm>
          <a:prstGeom prst="rect">
            <a:avLst/>
          </a:prstGeom>
        </p:spPr>
        <p:txBody>
          <a:bodyPr anchorCtr="0" anchor="t" bIns="45700" lIns="0" spcFirstLastPara="1" rIns="91425" wrap="square" tIns="45700">
            <a:noAutofit/>
          </a:bodyPr>
          <a:lstStyle/>
          <a:p>
            <a:pPr indent="0" lvl="0" marL="0" rtl="0" algn="l">
              <a:spcBef>
                <a:spcPts val="750"/>
              </a:spcBef>
              <a:spcAft>
                <a:spcPts val="0"/>
              </a:spcAft>
              <a:buNone/>
            </a:pPr>
            <a:r>
              <a:rPr lang="en-GB" sz="2000"/>
              <a:t>What kinds of feedback questions could you ask?</a:t>
            </a:r>
            <a:endParaRPr sz="2000"/>
          </a:p>
          <a:p>
            <a:pPr indent="0" lvl="0" marL="0" rtl="0" algn="l">
              <a:spcBef>
                <a:spcPts val="750"/>
              </a:spcBef>
              <a:spcAft>
                <a:spcPts val="0"/>
              </a:spcAft>
              <a:buNone/>
            </a:pPr>
            <a:r>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39"/>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Reflective practice</a:t>
            </a:r>
            <a:endParaRPr/>
          </a:p>
        </p:txBody>
      </p:sp>
      <p:sp>
        <p:nvSpPr>
          <p:cNvPr id="1077" name="Google Shape;1077;p139"/>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171450" lvl="0" marL="279449" rtl="0" algn="l">
              <a:lnSpc>
                <a:spcPct val="90000"/>
              </a:lnSpc>
              <a:spcBef>
                <a:spcPts val="0"/>
              </a:spcBef>
              <a:spcAft>
                <a:spcPts val="0"/>
              </a:spcAft>
              <a:buSzPts val="1800"/>
              <a:buChar char="•"/>
            </a:pPr>
            <a:r>
              <a:rPr lang="en-GB" sz="1800"/>
              <a:t>After you have completed a session:</a:t>
            </a:r>
            <a:endParaRPr/>
          </a:p>
          <a:p>
            <a:pPr indent="-57150" lvl="0" marL="279449" rtl="0" algn="l">
              <a:lnSpc>
                <a:spcPct val="90000"/>
              </a:lnSpc>
              <a:spcBef>
                <a:spcPts val="750"/>
              </a:spcBef>
              <a:spcAft>
                <a:spcPts val="0"/>
              </a:spcAft>
              <a:buSzPts val="1800"/>
              <a:buNone/>
            </a:pPr>
            <a:r>
              <a:t/>
            </a:r>
            <a:endParaRPr sz="1800"/>
          </a:p>
          <a:p>
            <a:pPr indent="-171450" lvl="1" marL="514350" rtl="0" algn="l">
              <a:lnSpc>
                <a:spcPct val="90000"/>
              </a:lnSpc>
              <a:spcBef>
                <a:spcPts val="375"/>
              </a:spcBef>
              <a:spcAft>
                <a:spcPts val="0"/>
              </a:spcAft>
              <a:buSzPts val="1800"/>
              <a:buChar char="•"/>
            </a:pPr>
            <a:r>
              <a:rPr lang="en-GB" sz="1800"/>
              <a:t>Think about what worked well and what you were not happy with</a:t>
            </a:r>
            <a:endParaRPr/>
          </a:p>
          <a:p>
            <a:pPr indent="-171450" lvl="1" marL="514350" rtl="0" algn="l">
              <a:lnSpc>
                <a:spcPct val="90000"/>
              </a:lnSpc>
              <a:spcBef>
                <a:spcPts val="375"/>
              </a:spcBef>
              <a:spcAft>
                <a:spcPts val="0"/>
              </a:spcAft>
              <a:buSzPts val="1800"/>
              <a:buChar char="•"/>
            </a:pPr>
            <a:r>
              <a:rPr lang="en-GB" sz="1800"/>
              <a:t>Helps you when planning future sessions, whether the same or a different one</a:t>
            </a:r>
            <a:endParaRPr/>
          </a:p>
          <a:p>
            <a:pPr indent="-171450" lvl="1" marL="514350" rtl="0" algn="l">
              <a:lnSpc>
                <a:spcPct val="90000"/>
              </a:lnSpc>
              <a:spcBef>
                <a:spcPts val="375"/>
              </a:spcBef>
              <a:spcAft>
                <a:spcPts val="0"/>
              </a:spcAft>
              <a:buSzPts val="1800"/>
              <a:buChar char="•"/>
            </a:pPr>
            <a:r>
              <a:rPr lang="en-GB" sz="1800"/>
              <a:t>Helps in pointing towards further support / skills / ideas you might need to find</a:t>
            </a:r>
            <a:endParaRPr/>
          </a:p>
          <a:p>
            <a:pPr indent="-171450" lvl="1" marL="514350" rtl="0" algn="l">
              <a:lnSpc>
                <a:spcPct val="90000"/>
              </a:lnSpc>
              <a:spcBef>
                <a:spcPts val="375"/>
              </a:spcBef>
              <a:spcAft>
                <a:spcPts val="0"/>
              </a:spcAft>
              <a:buSzPts val="1800"/>
              <a:buChar char="•"/>
            </a:pPr>
            <a:r>
              <a:rPr b="1" lang="en-GB" sz="1800"/>
              <a:t>Don’t be too negative </a:t>
            </a:r>
            <a:r>
              <a:rPr lang="en-GB" sz="1800"/>
              <a:t>– remember groups vary (do think about the environment etc)</a:t>
            </a:r>
            <a:endParaRPr/>
          </a:p>
          <a:p>
            <a:pPr indent="-57150" lvl="1" marL="514350" rtl="0" algn="l">
              <a:lnSpc>
                <a:spcPct val="90000"/>
              </a:lnSpc>
              <a:spcBef>
                <a:spcPts val="375"/>
              </a:spcBef>
              <a:spcAft>
                <a:spcPts val="0"/>
              </a:spcAft>
              <a:buSzPts val="1800"/>
              <a:buNone/>
            </a:pPr>
            <a:r>
              <a:t/>
            </a:r>
            <a:endParaRPr sz="1800"/>
          </a:p>
          <a:p>
            <a:pPr indent="-171450" lvl="1" marL="514350" rtl="0" algn="l">
              <a:lnSpc>
                <a:spcPct val="90000"/>
              </a:lnSpc>
              <a:spcBef>
                <a:spcPts val="375"/>
              </a:spcBef>
              <a:spcAft>
                <a:spcPts val="0"/>
              </a:spcAft>
              <a:buSzPts val="1800"/>
              <a:buChar char="•"/>
            </a:pPr>
            <a:r>
              <a:rPr lang="en-GB" sz="1800"/>
              <a:t>Use all sources of feedback available to you</a:t>
            </a:r>
            <a:endParaRPr/>
          </a:p>
          <a:p>
            <a:pPr indent="-171450" lvl="2" marL="857250" rtl="0" algn="l">
              <a:lnSpc>
                <a:spcPct val="90000"/>
              </a:lnSpc>
              <a:spcBef>
                <a:spcPts val="375"/>
              </a:spcBef>
              <a:spcAft>
                <a:spcPts val="0"/>
              </a:spcAft>
              <a:buSzPts val="1800"/>
              <a:buChar char="•"/>
            </a:pPr>
            <a:r>
              <a:rPr lang="en-GB" sz="1800"/>
              <a:t>Self, the room, colleagues and end of course survey</a:t>
            </a:r>
            <a:endParaRPr sz="18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1" name="Shape 1081"/>
        <p:cNvGrpSpPr/>
        <p:nvPr/>
      </p:nvGrpSpPr>
      <p:grpSpPr>
        <a:xfrm>
          <a:off x="0" y="0"/>
          <a:ext cx="0" cy="0"/>
          <a:chOff x="0" y="0"/>
          <a:chExt cx="0" cy="0"/>
        </a:xfrm>
      </p:grpSpPr>
      <p:sp>
        <p:nvSpPr>
          <p:cNvPr id="1082" name="Google Shape;1082;p140"/>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Key messages</a:t>
            </a:r>
            <a:endParaRPr/>
          </a:p>
        </p:txBody>
      </p:sp>
      <p:sp>
        <p:nvSpPr>
          <p:cNvPr id="1083" name="Google Shape;1083;p140"/>
          <p:cNvSpPr txBox="1"/>
          <p:nvPr>
            <p:ph idx="1" type="body"/>
          </p:nvPr>
        </p:nvSpPr>
        <p:spPr>
          <a:xfrm>
            <a:off x="252550" y="715988"/>
            <a:ext cx="8790300" cy="3711600"/>
          </a:xfrm>
          <a:prstGeom prst="rect">
            <a:avLst/>
          </a:prstGeom>
          <a:noFill/>
          <a:ln>
            <a:noFill/>
          </a:ln>
        </p:spPr>
        <p:txBody>
          <a:bodyPr anchorCtr="0" anchor="t" bIns="45700" lIns="0" spcFirstLastPara="1" rIns="91425" wrap="square" tIns="45700">
            <a:noAutofit/>
          </a:bodyPr>
          <a:lstStyle/>
          <a:p>
            <a:pPr indent="-69850" lvl="0" marL="279449" rtl="0" algn="l">
              <a:lnSpc>
                <a:spcPct val="90000"/>
              </a:lnSpc>
              <a:spcBef>
                <a:spcPts val="0"/>
              </a:spcBef>
              <a:spcAft>
                <a:spcPts val="0"/>
              </a:spcAft>
              <a:buSzPts val="1600"/>
              <a:buNone/>
            </a:pPr>
            <a:r>
              <a:t/>
            </a:r>
            <a:endParaRPr sz="1600"/>
          </a:p>
          <a:p>
            <a:pPr indent="-171450" lvl="0" marL="279449" rtl="0" algn="l">
              <a:lnSpc>
                <a:spcPct val="90000"/>
              </a:lnSpc>
              <a:spcBef>
                <a:spcPts val="750"/>
              </a:spcBef>
              <a:spcAft>
                <a:spcPts val="0"/>
              </a:spcAft>
              <a:buSzPts val="1800"/>
              <a:buChar char="•"/>
            </a:pPr>
            <a:r>
              <a:rPr lang="en-GB" sz="1800"/>
              <a:t>Get to know your audience – who, where, what, why, when?</a:t>
            </a:r>
            <a:endParaRPr/>
          </a:p>
          <a:p>
            <a:pPr indent="-171450" lvl="0" marL="279449" rtl="0" algn="l">
              <a:lnSpc>
                <a:spcPct val="90000"/>
              </a:lnSpc>
              <a:spcBef>
                <a:spcPts val="750"/>
              </a:spcBef>
              <a:spcAft>
                <a:spcPts val="0"/>
              </a:spcAft>
              <a:buSzPts val="1800"/>
              <a:buChar char="•"/>
            </a:pPr>
            <a:r>
              <a:rPr lang="en-GB" sz="1800"/>
              <a:t>Be very clear on their goals and your session goals and outcomes</a:t>
            </a:r>
            <a:endParaRPr/>
          </a:p>
          <a:p>
            <a:pPr indent="-171450" lvl="0" marL="279449" rtl="0" algn="l">
              <a:lnSpc>
                <a:spcPct val="90000"/>
              </a:lnSpc>
              <a:spcBef>
                <a:spcPts val="750"/>
              </a:spcBef>
              <a:spcAft>
                <a:spcPts val="0"/>
              </a:spcAft>
              <a:buSzPts val="1800"/>
              <a:buChar char="•"/>
            </a:pPr>
            <a:r>
              <a:rPr lang="en-GB" sz="1800"/>
              <a:t>Use those required / anticipated outcomes as the start point to plan your teaching</a:t>
            </a:r>
            <a:endParaRPr/>
          </a:p>
          <a:p>
            <a:pPr indent="-171450" lvl="0" marL="279449" rtl="0" algn="l">
              <a:lnSpc>
                <a:spcPct val="90000"/>
              </a:lnSpc>
              <a:spcBef>
                <a:spcPts val="750"/>
              </a:spcBef>
              <a:spcAft>
                <a:spcPts val="0"/>
              </a:spcAft>
              <a:buSzPts val="1800"/>
              <a:buChar char="•"/>
            </a:pPr>
            <a:r>
              <a:rPr lang="en-GB" sz="1800"/>
              <a:t>Don’t try to cram everything in – less is more!</a:t>
            </a:r>
            <a:endParaRPr/>
          </a:p>
          <a:p>
            <a:pPr indent="-171450" lvl="0" marL="279449" rtl="0" algn="l">
              <a:lnSpc>
                <a:spcPct val="90000"/>
              </a:lnSpc>
              <a:spcBef>
                <a:spcPts val="750"/>
              </a:spcBef>
              <a:spcAft>
                <a:spcPts val="0"/>
              </a:spcAft>
              <a:buSzPts val="1800"/>
              <a:buChar char="•"/>
            </a:pPr>
            <a:r>
              <a:rPr lang="en-GB" sz="1800"/>
              <a:t>Give people space for reflection and practice</a:t>
            </a:r>
            <a:endParaRPr/>
          </a:p>
          <a:p>
            <a:pPr indent="-171450" lvl="0" marL="279449" rtl="0" algn="l">
              <a:lnSpc>
                <a:spcPct val="90000"/>
              </a:lnSpc>
              <a:spcBef>
                <a:spcPts val="750"/>
              </a:spcBef>
              <a:spcAft>
                <a:spcPts val="0"/>
              </a:spcAft>
              <a:buSzPts val="1800"/>
              <a:buChar char="•"/>
            </a:pPr>
            <a:r>
              <a:rPr lang="en-GB" sz="1800"/>
              <a:t>Provide opportunities for challenge and assessing progress (for learners and trainers)</a:t>
            </a:r>
            <a:endParaRPr/>
          </a:p>
          <a:p>
            <a:pPr indent="-171450" lvl="0" marL="279449" rtl="0" algn="l">
              <a:lnSpc>
                <a:spcPct val="90000"/>
              </a:lnSpc>
              <a:spcBef>
                <a:spcPts val="750"/>
              </a:spcBef>
              <a:spcAft>
                <a:spcPts val="0"/>
              </a:spcAft>
              <a:buSzPts val="1800"/>
              <a:buChar char="•"/>
            </a:pPr>
            <a:r>
              <a:rPr lang="en-GB" sz="1800"/>
              <a:t>Collect valuable feedback and use it for your personal development and further session development</a:t>
            </a:r>
            <a:endParaRPr/>
          </a:p>
          <a:p>
            <a:pPr indent="-57150" lvl="0" marL="279449" rtl="0" algn="l">
              <a:lnSpc>
                <a:spcPct val="90000"/>
              </a:lnSpc>
              <a:spcBef>
                <a:spcPts val="750"/>
              </a:spcBef>
              <a:spcAft>
                <a:spcPts val="0"/>
              </a:spcAft>
              <a:buSzPts val="1800"/>
              <a:buNone/>
            </a:pPr>
            <a:r>
              <a:t/>
            </a:r>
            <a:endParaRPr sz="1800"/>
          </a:p>
          <a:p>
            <a:pPr indent="0" lvl="0" marL="107999" rtl="0" algn="l">
              <a:lnSpc>
                <a:spcPct val="90000"/>
              </a:lnSpc>
              <a:spcBef>
                <a:spcPts val="750"/>
              </a:spcBef>
              <a:spcAft>
                <a:spcPts val="0"/>
              </a:spcAft>
              <a:buSzPts val="1800"/>
              <a:buNone/>
            </a:pPr>
            <a:r>
              <a:rPr b="1" lang="en-GB" sz="1800">
                <a:solidFill>
                  <a:srgbClr val="7030A0"/>
                </a:solidFill>
              </a:rPr>
              <a:t>TRY NEW THINGS – AND HAVE FUN </a:t>
            </a:r>
            <a:r>
              <a:rPr lang="en-GB" sz="1800"/>
              <a:t>(a bored trainer is not an effective one…!)</a:t>
            </a:r>
            <a:endParaRPr/>
          </a:p>
          <a:p>
            <a:pPr indent="0" lvl="0" marL="107999" rtl="0" algn="l">
              <a:lnSpc>
                <a:spcPct val="90000"/>
              </a:lnSpc>
              <a:spcBef>
                <a:spcPts val="750"/>
              </a:spcBef>
              <a:spcAft>
                <a:spcPts val="0"/>
              </a:spcAft>
              <a:buSzPts val="1600"/>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88" name="Shape 1088"/>
        <p:cNvGrpSpPr/>
        <p:nvPr/>
      </p:nvGrpSpPr>
      <p:grpSpPr>
        <a:xfrm>
          <a:off x="0" y="0"/>
          <a:ext cx="0" cy="0"/>
          <a:chOff x="0" y="0"/>
          <a:chExt cx="0" cy="0"/>
        </a:xfrm>
      </p:grpSpPr>
      <p:sp>
        <p:nvSpPr>
          <p:cNvPr id="1089" name="Google Shape;1089;p141"/>
          <p:cNvSpPr txBox="1"/>
          <p:nvPr/>
        </p:nvSpPr>
        <p:spPr>
          <a:xfrm>
            <a:off x="495332" y="297872"/>
            <a:ext cx="8153400" cy="37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accent3"/>
                </a:solidFill>
                <a:latin typeface="Corbel"/>
                <a:ea typeface="Corbel"/>
                <a:cs typeface="Corbel"/>
                <a:sym typeface="Corbel"/>
              </a:rPr>
              <a:t>Final tips</a:t>
            </a:r>
            <a:endParaRPr b="0" i="0" sz="1100" u="none" cap="none" strike="noStrike">
              <a:solidFill>
                <a:srgbClr val="000000"/>
              </a:solidFill>
              <a:latin typeface="Arial"/>
              <a:ea typeface="Arial"/>
              <a:cs typeface="Arial"/>
              <a:sym typeface="Arial"/>
            </a:endParaRPr>
          </a:p>
        </p:txBody>
      </p:sp>
      <p:sp>
        <p:nvSpPr>
          <p:cNvPr id="1090" name="Google Shape;1090;p141"/>
          <p:cNvSpPr txBox="1"/>
          <p:nvPr/>
        </p:nvSpPr>
        <p:spPr>
          <a:xfrm>
            <a:off x="335006" y="956814"/>
            <a:ext cx="7277100" cy="3747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1200"/>
              </a:spcBef>
              <a:spcAft>
                <a:spcPts val="0"/>
              </a:spcAft>
              <a:buClr>
                <a:srgbClr val="000000"/>
              </a:buClr>
              <a:buSzPts val="1800"/>
              <a:buFont typeface="Arial"/>
              <a:buNone/>
            </a:pPr>
            <a:r>
              <a:rPr b="1" i="0" lang="en-GB" sz="1800" u="none" cap="none" strike="noStrike">
                <a:solidFill>
                  <a:schemeClr val="dk1"/>
                </a:solidFill>
                <a:latin typeface="Corbel"/>
                <a:ea typeface="Corbel"/>
                <a:cs typeface="Corbel"/>
                <a:sym typeface="Corbel"/>
              </a:rPr>
              <a:t>Things you should remember as instructor</a:t>
            </a:r>
            <a:endParaRPr b="0" i="0" sz="1800" u="none" cap="none" strike="noStrike">
              <a:solidFill>
                <a:schemeClr val="dk1"/>
              </a:solidFill>
              <a:latin typeface="Corbel"/>
              <a:ea typeface="Corbel"/>
              <a:cs typeface="Corbel"/>
              <a:sym typeface="Corbel"/>
            </a:endParaRPr>
          </a:p>
          <a:p>
            <a:pPr indent="-279400" lvl="1" marL="685800" marR="0" rtl="0" algn="l">
              <a:lnSpc>
                <a:spcPct val="115000"/>
              </a:lnSpc>
              <a:spcBef>
                <a:spcPts val="0"/>
              </a:spcBef>
              <a:spcAft>
                <a:spcPts val="0"/>
              </a:spcAft>
              <a:buClr>
                <a:schemeClr val="dk1"/>
              </a:buClr>
              <a:buSzPts val="1800"/>
              <a:buFont typeface="Corbel"/>
              <a:buChar char="○"/>
            </a:pPr>
            <a:r>
              <a:rPr b="0" i="0" lang="en-GB" sz="1800" u="none" cap="none" strike="noStrike">
                <a:solidFill>
                  <a:schemeClr val="dk1"/>
                </a:solidFill>
                <a:latin typeface="Corbel"/>
                <a:ea typeface="Corbel"/>
                <a:cs typeface="Corbel"/>
                <a:sym typeface="Corbel"/>
              </a:rPr>
              <a:t>Make sure that prerequisites for a course are made explicit – but levels of knowledge will spread widely</a:t>
            </a:r>
            <a:endParaRPr b="0" i="0" sz="1800" u="none" cap="none" strike="noStrike">
              <a:solidFill>
                <a:srgbClr val="000000"/>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Corbel"/>
              <a:buChar char="○"/>
            </a:pPr>
            <a:r>
              <a:rPr b="0" i="0" lang="en-GB" sz="1800" u="none" cap="none" strike="noStrike">
                <a:solidFill>
                  <a:schemeClr val="dk1"/>
                </a:solidFill>
                <a:latin typeface="Corbel"/>
                <a:ea typeface="Corbel"/>
                <a:cs typeface="Corbel"/>
                <a:sym typeface="Corbel"/>
              </a:rPr>
              <a:t>Emphasize that what matters is the rate at which they are learning</a:t>
            </a:r>
            <a:endParaRPr b="0" i="0" sz="1800" u="none" cap="none" strike="noStrike">
              <a:solidFill>
                <a:schemeClr val="dk1"/>
              </a:solidFill>
              <a:latin typeface="Corbel"/>
              <a:ea typeface="Corbel"/>
              <a:cs typeface="Corbel"/>
              <a:sym typeface="Corbel"/>
            </a:endParaRPr>
          </a:p>
          <a:p>
            <a:pPr indent="-279400" lvl="1" marL="685800" marR="0" rtl="0" algn="l">
              <a:lnSpc>
                <a:spcPct val="115000"/>
              </a:lnSpc>
              <a:spcBef>
                <a:spcPts val="0"/>
              </a:spcBef>
              <a:spcAft>
                <a:spcPts val="0"/>
              </a:spcAft>
              <a:buClr>
                <a:schemeClr val="dk1"/>
              </a:buClr>
              <a:buSzPts val="1800"/>
              <a:buFont typeface="Corbel"/>
              <a:buChar char="○"/>
            </a:pPr>
            <a:r>
              <a:rPr b="0" i="0" lang="en-GB" sz="1800" u="none" cap="none" strike="noStrike">
                <a:solidFill>
                  <a:schemeClr val="dk1"/>
                </a:solidFill>
                <a:latin typeface="Corbel"/>
                <a:ea typeface="Corbel"/>
                <a:cs typeface="Corbel"/>
                <a:sym typeface="Corbel"/>
              </a:rPr>
              <a:t>Share stories of mistakes that you have made or things you struggled to learn</a:t>
            </a:r>
            <a:endParaRPr b="0" i="0" sz="1800" u="none" cap="none" strike="noStrike">
              <a:solidFill>
                <a:srgbClr val="000000"/>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Corbel"/>
              <a:buChar char="○"/>
            </a:pPr>
            <a:r>
              <a:rPr b="0" i="0" lang="en-GB" sz="1800" u="none" cap="none" strike="noStrike">
                <a:solidFill>
                  <a:schemeClr val="dk1"/>
                </a:solidFill>
                <a:latin typeface="Corbel"/>
                <a:ea typeface="Corbel"/>
                <a:cs typeface="Corbel"/>
                <a:sym typeface="Corbel"/>
              </a:rPr>
              <a:t>Be aware of the impostor syndrome</a:t>
            </a:r>
            <a:endParaRPr b="0" i="0" sz="1800" u="none" cap="none" strike="noStrike">
              <a:solidFill>
                <a:schemeClr val="dk1"/>
              </a:solidFill>
              <a:latin typeface="Corbel"/>
              <a:ea typeface="Corbel"/>
              <a:cs typeface="Corbel"/>
              <a:sym typeface="Corbel"/>
            </a:endParaRPr>
          </a:p>
          <a:p>
            <a:pPr indent="-279400" lvl="1" marL="685800" marR="0" rtl="0" algn="l">
              <a:lnSpc>
                <a:spcPct val="115000"/>
              </a:lnSpc>
              <a:spcBef>
                <a:spcPts val="0"/>
              </a:spcBef>
              <a:spcAft>
                <a:spcPts val="0"/>
              </a:spcAft>
              <a:buClr>
                <a:schemeClr val="dk1"/>
              </a:buClr>
              <a:buSzPts val="1800"/>
              <a:buFont typeface="Corbel"/>
              <a:buChar char="○"/>
            </a:pPr>
            <a:r>
              <a:rPr b="0" i="0" lang="en-GB" sz="1800" u="none" cap="none" strike="noStrike">
                <a:solidFill>
                  <a:schemeClr val="dk1"/>
                </a:solidFill>
                <a:latin typeface="Corbel"/>
                <a:ea typeface="Corbel"/>
                <a:cs typeface="Corbel"/>
                <a:sym typeface="Corbel"/>
              </a:rPr>
              <a:t>Encourage pair programming and group work</a:t>
            </a:r>
            <a:endParaRPr b="0" i="0" sz="1800" u="none" cap="none" strike="noStrike">
              <a:solidFill>
                <a:srgbClr val="000000"/>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Corbel"/>
              <a:buChar char="○"/>
            </a:pPr>
            <a:r>
              <a:rPr b="0" i="0" lang="en-GB" sz="1800" u="none" cap="none" strike="noStrike">
                <a:solidFill>
                  <a:schemeClr val="dk1"/>
                </a:solidFill>
                <a:latin typeface="Corbel"/>
                <a:ea typeface="Corbel"/>
                <a:cs typeface="Corbel"/>
                <a:sym typeface="Corbel"/>
              </a:rPr>
              <a:t>Remember, it is much more important to </a:t>
            </a:r>
            <a:r>
              <a:rPr b="0" i="1" lang="en-GB" sz="1800" u="none" cap="none" strike="noStrike">
                <a:solidFill>
                  <a:schemeClr val="dk1"/>
                </a:solidFill>
                <a:latin typeface="Corbel"/>
                <a:ea typeface="Corbel"/>
                <a:cs typeface="Corbel"/>
                <a:sym typeface="Corbel"/>
              </a:rPr>
              <a:t>be</a:t>
            </a:r>
            <a:r>
              <a:rPr b="0" i="0" lang="en-GB" sz="1800" u="none" cap="none" strike="noStrike">
                <a:solidFill>
                  <a:schemeClr val="dk1"/>
                </a:solidFill>
                <a:latin typeface="Corbel"/>
                <a:ea typeface="Corbel"/>
                <a:cs typeface="Corbel"/>
                <a:sym typeface="Corbel"/>
              </a:rPr>
              <a:t> smart </a:t>
            </a:r>
            <a:endParaRPr b="0" i="0" sz="1800" u="none" cap="none" strike="noStrike">
              <a:solidFill>
                <a:srgbClr val="000000"/>
              </a:solidFill>
              <a:latin typeface="Arial"/>
              <a:ea typeface="Arial"/>
              <a:cs typeface="Arial"/>
              <a:sym typeface="Arial"/>
            </a:endParaRPr>
          </a:p>
          <a:p>
            <a:pPr indent="0" lvl="1" marL="406400" marR="0" rtl="0" algn="l">
              <a:lnSpc>
                <a:spcPct val="115000"/>
              </a:lnSpc>
              <a:spcBef>
                <a:spcPts val="0"/>
              </a:spcBef>
              <a:spcAft>
                <a:spcPts val="0"/>
              </a:spcAft>
              <a:buClr>
                <a:srgbClr val="000000"/>
              </a:buClr>
              <a:buSzPts val="1700"/>
              <a:buFont typeface="Arial"/>
              <a:buNone/>
            </a:pPr>
            <a:r>
              <a:rPr b="0" i="0" lang="en-GB" sz="1800" u="none" cap="none" strike="noStrike">
                <a:solidFill>
                  <a:schemeClr val="dk1"/>
                </a:solidFill>
                <a:latin typeface="Corbel"/>
                <a:ea typeface="Corbel"/>
                <a:cs typeface="Corbel"/>
                <a:sym typeface="Corbel"/>
              </a:rPr>
              <a:t>than to </a:t>
            </a:r>
            <a:r>
              <a:rPr b="0" i="1" lang="en-GB" sz="1800" u="none" cap="none" strike="noStrike">
                <a:solidFill>
                  <a:schemeClr val="dk1"/>
                </a:solidFill>
                <a:latin typeface="Corbel"/>
                <a:ea typeface="Corbel"/>
                <a:cs typeface="Corbel"/>
                <a:sym typeface="Corbel"/>
              </a:rPr>
              <a:t>look</a:t>
            </a:r>
            <a:r>
              <a:rPr b="0" i="0" lang="en-GB" sz="1800" u="none" cap="none" strike="noStrike">
                <a:solidFill>
                  <a:schemeClr val="dk1"/>
                </a:solidFill>
                <a:latin typeface="Corbel"/>
                <a:ea typeface="Corbel"/>
                <a:cs typeface="Corbel"/>
                <a:sym typeface="Corbel"/>
              </a:rPr>
              <a:t> smart</a:t>
            </a:r>
            <a:endParaRPr b="0" i="0" sz="1800" u="none" cap="none" strike="noStrike">
              <a:solidFill>
                <a:srgbClr val="000000"/>
              </a:solidFill>
              <a:latin typeface="Arial"/>
              <a:ea typeface="Arial"/>
              <a:cs typeface="Arial"/>
              <a:sym typeface="Arial"/>
            </a:endParaRPr>
          </a:p>
          <a:p>
            <a:pPr indent="-165100" lvl="1" marL="685800" marR="0" rtl="0" algn="l">
              <a:lnSpc>
                <a:spcPct val="115000"/>
              </a:lnSpc>
              <a:spcBef>
                <a:spcPts val="0"/>
              </a:spcBef>
              <a:spcAft>
                <a:spcPts val="0"/>
              </a:spcAft>
              <a:buClr>
                <a:schemeClr val="dk1"/>
              </a:buClr>
              <a:buSzPts val="1700"/>
              <a:buFont typeface="Corbel"/>
              <a:buNone/>
            </a:pPr>
            <a:r>
              <a:t/>
            </a:r>
            <a:endParaRPr b="0" i="0" sz="1700" u="none" cap="none" strike="noStrike">
              <a:solidFill>
                <a:schemeClr val="dk1"/>
              </a:solidFill>
              <a:latin typeface="Corbel"/>
              <a:ea typeface="Corbel"/>
              <a:cs typeface="Corbel"/>
              <a:sym typeface="Corbe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91" name="Google Shape;1091;p141"/>
          <p:cNvSpPr txBox="1"/>
          <p:nvPr/>
        </p:nvSpPr>
        <p:spPr>
          <a:xfrm>
            <a:off x="1298700" y="4760756"/>
            <a:ext cx="7752300" cy="261600"/>
          </a:xfrm>
          <a:prstGeom prst="rect">
            <a:avLst/>
          </a:prstGeom>
          <a:noFill/>
          <a:ln>
            <a:noFill/>
          </a:ln>
        </p:spPr>
        <p:txBody>
          <a:bodyPr anchorCtr="0" anchor="t" bIns="68575" lIns="68575" spcFirstLastPara="1" rIns="68575" wrap="square" tIns="68575">
            <a:spAutoFit/>
          </a:bodyPr>
          <a:lstStyle/>
          <a:p>
            <a:pPr indent="0" lvl="0" marL="0" marR="0" rtl="0" algn="r">
              <a:lnSpc>
                <a:spcPct val="115000"/>
              </a:lnSpc>
              <a:spcBef>
                <a:spcPts val="200"/>
              </a:spcBef>
              <a:spcAft>
                <a:spcPts val="0"/>
              </a:spcAft>
              <a:buClr>
                <a:srgbClr val="000000"/>
              </a:buClr>
              <a:buSzPts val="1200"/>
              <a:buFont typeface="Arial"/>
              <a:buNone/>
            </a:pPr>
            <a:r>
              <a:rPr b="0" i="0" lang="en-GB" sz="800" u="sng" cap="none" strike="noStrike">
                <a:solidFill>
                  <a:schemeClr val="hlink"/>
                </a:solidFill>
                <a:latin typeface="Corbel"/>
                <a:ea typeface="Corbel"/>
                <a:cs typeface="Corbel"/>
                <a:sym typeface="Corbel"/>
                <a:hlinkClick r:id="rId3"/>
              </a:rPr>
              <a:t>Instructor training, The Carpentries</a:t>
            </a:r>
            <a:endParaRPr b="0" i="0" sz="800" u="none" cap="none" strike="noStrike">
              <a:solidFill>
                <a:schemeClr val="dk1"/>
              </a:solidFill>
              <a:latin typeface="Corbel"/>
              <a:ea typeface="Corbel"/>
              <a:cs typeface="Corbel"/>
              <a:sym typeface="Corbel"/>
            </a:endParaRPr>
          </a:p>
        </p:txBody>
      </p:sp>
      <p:pic>
        <p:nvPicPr>
          <p:cNvPr descr="A picture containing chart&#10;&#10;Description automatically generated" id="1092" name="Google Shape;1092;p141"/>
          <p:cNvPicPr preferRelativeResize="0"/>
          <p:nvPr/>
        </p:nvPicPr>
        <p:blipFill rotWithShape="1">
          <a:blip r:embed="rId4">
            <a:alphaModFix/>
          </a:blip>
          <a:srcRect b="0" l="0" r="0" t="0"/>
          <a:stretch/>
        </p:blipFill>
        <p:spPr>
          <a:xfrm>
            <a:off x="6113831" y="2550956"/>
            <a:ext cx="2797050" cy="2168082"/>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42"/>
          <p:cNvSpPr txBox="1"/>
          <p:nvPr>
            <p:ph type="title"/>
          </p:nvPr>
        </p:nvSpPr>
        <p:spPr>
          <a:xfrm>
            <a:off x="338138" y="654844"/>
            <a:ext cx="8452200" cy="518400"/>
          </a:xfrm>
          <a:prstGeom prst="rect">
            <a:avLst/>
          </a:prstGeom>
        </p:spPr>
        <p:txBody>
          <a:bodyPr anchorCtr="0" anchor="b" bIns="45700" lIns="0" spcFirstLastPara="1" rIns="91425" wrap="square" tIns="45700">
            <a:noAutofit/>
          </a:bodyPr>
          <a:lstStyle/>
          <a:p>
            <a:pPr indent="0" lvl="0" marL="0" rtl="0" algn="ctr">
              <a:spcBef>
                <a:spcPts val="0"/>
              </a:spcBef>
              <a:spcAft>
                <a:spcPts val="0"/>
              </a:spcAft>
              <a:buNone/>
            </a:pPr>
            <a:r>
              <a:rPr lang="en-GB" sz="3100"/>
              <a:t>Thank you!</a:t>
            </a:r>
            <a:endParaRPr sz="3100"/>
          </a:p>
        </p:txBody>
      </p:sp>
      <p:pic>
        <p:nvPicPr>
          <p:cNvPr id="1098" name="Google Shape;1098;p142"/>
          <p:cNvPicPr preferRelativeResize="0"/>
          <p:nvPr/>
        </p:nvPicPr>
        <p:blipFill>
          <a:blip r:embed="rId3">
            <a:alphaModFix/>
          </a:blip>
          <a:stretch>
            <a:fillRect/>
          </a:stretch>
        </p:blipFill>
        <p:spPr>
          <a:xfrm>
            <a:off x="206325" y="3020437"/>
            <a:ext cx="2183550" cy="1643975"/>
          </a:xfrm>
          <a:prstGeom prst="rect">
            <a:avLst/>
          </a:prstGeom>
          <a:noFill/>
          <a:ln>
            <a:noFill/>
          </a:ln>
        </p:spPr>
      </p:pic>
      <p:pic>
        <p:nvPicPr>
          <p:cNvPr id="1099" name="Google Shape;1099;p142"/>
          <p:cNvPicPr preferRelativeResize="0"/>
          <p:nvPr/>
        </p:nvPicPr>
        <p:blipFill>
          <a:blip r:embed="rId4">
            <a:alphaModFix/>
          </a:blip>
          <a:stretch>
            <a:fillRect/>
          </a:stretch>
        </p:blipFill>
        <p:spPr>
          <a:xfrm>
            <a:off x="2727200" y="3227151"/>
            <a:ext cx="2861726" cy="1230550"/>
          </a:xfrm>
          <a:prstGeom prst="rect">
            <a:avLst/>
          </a:prstGeom>
          <a:noFill/>
          <a:ln>
            <a:noFill/>
          </a:ln>
        </p:spPr>
      </p:pic>
      <p:pic>
        <p:nvPicPr>
          <p:cNvPr id="1100" name="Google Shape;1100;p142"/>
          <p:cNvPicPr preferRelativeResize="0"/>
          <p:nvPr/>
        </p:nvPicPr>
        <p:blipFill rotWithShape="1">
          <a:blip r:embed="rId5">
            <a:alphaModFix/>
          </a:blip>
          <a:srcRect b="0" l="0" r="76081" t="0"/>
          <a:stretch/>
        </p:blipFill>
        <p:spPr>
          <a:xfrm>
            <a:off x="5828601" y="3432521"/>
            <a:ext cx="3198950" cy="8197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2"/>
          <p:cNvSpPr txBox="1"/>
          <p:nvPr>
            <p:ph type="title"/>
          </p:nvPr>
        </p:nvSpPr>
        <p:spPr>
          <a:xfrm>
            <a:off x="338138" y="273844"/>
            <a:ext cx="8452200" cy="5184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GB"/>
              <a:t>Session</a:t>
            </a:r>
            <a:r>
              <a:rPr lang="en-GB"/>
              <a:t> overview: Wednesday 15th January 2025</a:t>
            </a:r>
            <a:endParaRPr/>
          </a:p>
        </p:txBody>
      </p:sp>
      <p:sp>
        <p:nvSpPr>
          <p:cNvPr id="504" name="Google Shape;504;p62"/>
          <p:cNvSpPr txBox="1"/>
          <p:nvPr>
            <p:ph idx="1" type="body"/>
          </p:nvPr>
        </p:nvSpPr>
        <p:spPr>
          <a:xfrm>
            <a:off x="338138" y="889824"/>
            <a:ext cx="8452200" cy="3711600"/>
          </a:xfrm>
          <a:prstGeom prst="rect">
            <a:avLst/>
          </a:prstGeom>
          <a:noFill/>
          <a:ln>
            <a:noFill/>
          </a:ln>
        </p:spPr>
        <p:txBody>
          <a:bodyPr anchorCtr="0" anchor="t" bIns="45700" lIns="0" spcFirstLastPara="1" rIns="91425" wrap="square" tIns="45700">
            <a:noAutofit/>
          </a:bodyPr>
          <a:lstStyle/>
          <a:p>
            <a:pPr indent="0" lvl="0" marL="0" rtl="0" algn="l">
              <a:lnSpc>
                <a:spcPct val="90000"/>
              </a:lnSpc>
              <a:spcBef>
                <a:spcPts val="0"/>
              </a:spcBef>
              <a:spcAft>
                <a:spcPts val="0"/>
              </a:spcAft>
              <a:buNone/>
            </a:pPr>
            <a:r>
              <a:t/>
            </a:r>
            <a:endParaRPr sz="2400">
              <a:solidFill>
                <a:srgbClr val="000000"/>
              </a:solidFill>
            </a:endParaRPr>
          </a:p>
          <a:p>
            <a:pPr indent="-381000" lvl="0" marL="457200" rtl="0" algn="l">
              <a:lnSpc>
                <a:spcPct val="90000"/>
              </a:lnSpc>
              <a:spcBef>
                <a:spcPts val="0"/>
              </a:spcBef>
              <a:spcAft>
                <a:spcPts val="0"/>
              </a:spcAft>
              <a:buSzPts val="2400"/>
              <a:buChar char="•"/>
            </a:pPr>
            <a:r>
              <a:rPr lang="en-GB" sz="2400">
                <a:solidFill>
                  <a:srgbClr val="000000"/>
                </a:solidFill>
              </a:rPr>
              <a:t>How do people learn</a:t>
            </a:r>
            <a:endParaRPr sz="2400">
              <a:solidFill>
                <a:srgbClr val="000000"/>
              </a:solidFill>
            </a:endParaRPr>
          </a:p>
          <a:p>
            <a:pPr indent="-381000" lvl="0" marL="457200" rtl="0" algn="l">
              <a:lnSpc>
                <a:spcPct val="90000"/>
              </a:lnSpc>
              <a:spcBef>
                <a:spcPts val="0"/>
              </a:spcBef>
              <a:spcAft>
                <a:spcPts val="0"/>
              </a:spcAft>
              <a:buClr>
                <a:srgbClr val="000000"/>
              </a:buClr>
              <a:buSzPts val="2400"/>
              <a:buChar char="•"/>
            </a:pPr>
            <a:r>
              <a:rPr lang="en-GB" sz="2400">
                <a:solidFill>
                  <a:srgbClr val="000000"/>
                </a:solidFill>
              </a:rPr>
              <a:t>Challenges in teaching AlphaFold and structural biology</a:t>
            </a:r>
            <a:endParaRPr sz="2400">
              <a:solidFill>
                <a:srgbClr val="000000"/>
              </a:solidFill>
            </a:endParaRPr>
          </a:p>
          <a:p>
            <a:pPr indent="-381000" lvl="0" marL="457200" rtl="0" algn="l">
              <a:lnSpc>
                <a:spcPct val="90000"/>
              </a:lnSpc>
              <a:spcBef>
                <a:spcPts val="0"/>
              </a:spcBef>
              <a:spcAft>
                <a:spcPts val="0"/>
              </a:spcAft>
              <a:buClr>
                <a:srgbClr val="000000"/>
              </a:buClr>
              <a:buSzPts val="2400"/>
              <a:buChar char="•"/>
            </a:pPr>
            <a:r>
              <a:rPr lang="en-GB" sz="2400">
                <a:solidFill>
                  <a:srgbClr val="000000"/>
                </a:solidFill>
              </a:rPr>
              <a:t>Planning training</a:t>
            </a:r>
            <a:endParaRPr sz="2400">
              <a:solidFill>
                <a:srgbClr val="000000"/>
              </a:solidFill>
            </a:endParaRPr>
          </a:p>
          <a:p>
            <a:pPr indent="0" lvl="0" marL="0" rtl="0" algn="l">
              <a:lnSpc>
                <a:spcPct val="90000"/>
              </a:lnSpc>
              <a:spcBef>
                <a:spcPts val="0"/>
              </a:spcBef>
              <a:spcAft>
                <a:spcPts val="0"/>
              </a:spcAft>
              <a:buNone/>
            </a:pPr>
            <a:r>
              <a:t/>
            </a:r>
            <a:endParaRPr sz="2400">
              <a:solidFill>
                <a:srgbClr val="000000"/>
              </a:solidFill>
            </a:endParaRPr>
          </a:p>
          <a:p>
            <a:pPr indent="0" lvl="0" marL="0" rtl="0" algn="l">
              <a:lnSpc>
                <a:spcPct val="90000"/>
              </a:lnSpc>
              <a:spcBef>
                <a:spcPts val="0"/>
              </a:spcBef>
              <a:spcAft>
                <a:spcPts val="0"/>
              </a:spcAft>
              <a:buNone/>
            </a:pPr>
            <a:r>
              <a:t/>
            </a:r>
            <a:endParaRPr sz="2400">
              <a:solidFill>
                <a:srgbClr val="000000"/>
              </a:solidFill>
            </a:endParaRPr>
          </a:p>
          <a:p>
            <a:pPr indent="0" lvl="0" marL="0" rtl="0" algn="l">
              <a:lnSpc>
                <a:spcPct val="90000"/>
              </a:lnSpc>
              <a:spcBef>
                <a:spcPts val="0"/>
              </a:spcBef>
              <a:spcAft>
                <a:spcPts val="0"/>
              </a:spcAft>
              <a:buNone/>
            </a:pPr>
            <a:r>
              <a:t/>
            </a:r>
            <a:endParaRPr sz="2400">
              <a:solidFill>
                <a:srgbClr val="000000"/>
              </a:solidFill>
            </a:endParaRPr>
          </a:p>
          <a:p>
            <a:pPr indent="0" lvl="0" marL="0" rtl="0" algn="l">
              <a:lnSpc>
                <a:spcPct val="90000"/>
              </a:lnSpc>
              <a:spcBef>
                <a:spcPts val="0"/>
              </a:spcBef>
              <a:spcAft>
                <a:spcPts val="0"/>
              </a:spcAft>
              <a:buNone/>
            </a:pPr>
            <a:r>
              <a:rPr lang="en-GB" sz="2400">
                <a:solidFill>
                  <a:srgbClr val="000000"/>
                </a:solidFill>
              </a:rPr>
              <a:t>Coffee and refreshments available during sessions</a:t>
            </a:r>
            <a:endParaRPr sz="2400">
              <a:solidFill>
                <a:srgbClr val="00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43"/>
          <p:cNvSpPr txBox="1"/>
          <p:nvPr>
            <p:ph type="title"/>
          </p:nvPr>
        </p:nvSpPr>
        <p:spPr>
          <a:xfrm>
            <a:off x="253604" y="205383"/>
            <a:ext cx="6339300" cy="3888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SzPts val="1800"/>
              <a:buNone/>
            </a:pPr>
            <a:r>
              <a:rPr lang="en-GB"/>
              <a:t>Additional resources</a:t>
            </a:r>
            <a:endParaRPr/>
          </a:p>
        </p:txBody>
      </p:sp>
      <p:sp>
        <p:nvSpPr>
          <p:cNvPr id="1107" name="Google Shape;1107;p143"/>
          <p:cNvSpPr txBox="1"/>
          <p:nvPr>
            <p:ph idx="1" type="body"/>
          </p:nvPr>
        </p:nvSpPr>
        <p:spPr>
          <a:xfrm>
            <a:off x="367200" y="687475"/>
            <a:ext cx="8409600" cy="4343400"/>
          </a:xfrm>
          <a:prstGeom prst="rect">
            <a:avLst/>
          </a:prstGeom>
          <a:noFill/>
          <a:ln>
            <a:noFill/>
          </a:ln>
        </p:spPr>
        <p:txBody>
          <a:bodyPr anchorCtr="0" anchor="t" bIns="45700" lIns="0" spcFirstLastPara="1" rIns="91425" wrap="square" tIns="45700">
            <a:noAutofit/>
          </a:bodyPr>
          <a:lstStyle/>
          <a:p>
            <a:pPr indent="-342900" lvl="0" marL="457200" marR="0" rtl="0" algn="l">
              <a:lnSpc>
                <a:spcPct val="115000"/>
              </a:lnSpc>
              <a:spcBef>
                <a:spcPts val="0"/>
              </a:spcBef>
              <a:spcAft>
                <a:spcPts val="0"/>
              </a:spcAft>
              <a:buSzPts val="1800"/>
              <a:buChar char="•"/>
            </a:pPr>
            <a:r>
              <a:rPr lang="en-GB" sz="1800" u="sng">
                <a:solidFill>
                  <a:schemeClr val="hlink"/>
                </a:solidFill>
                <a:hlinkClick r:id="rId3"/>
              </a:rPr>
              <a:t>Gamestorming</a:t>
            </a:r>
            <a:endParaRPr sz="1800">
              <a:solidFill>
                <a:schemeClr val="dk1"/>
              </a:solidFill>
            </a:endParaRPr>
          </a:p>
          <a:p>
            <a:pPr indent="-342900" lvl="0" marL="457200" marR="0" rtl="0" algn="l">
              <a:lnSpc>
                <a:spcPct val="115000"/>
              </a:lnSpc>
              <a:spcBef>
                <a:spcPts val="0"/>
              </a:spcBef>
              <a:spcAft>
                <a:spcPts val="0"/>
              </a:spcAft>
              <a:buSzPts val="1800"/>
              <a:buChar char="•"/>
            </a:pPr>
            <a:r>
              <a:rPr lang="en-GB" sz="1800">
                <a:solidFill>
                  <a:schemeClr val="dk1"/>
                </a:solidFill>
              </a:rPr>
              <a:t>Learning</a:t>
            </a:r>
            <a:r>
              <a:rPr lang="en-GB" sz="1800">
                <a:solidFill>
                  <a:schemeClr val="dk1"/>
                </a:solidFill>
                <a:latin typeface="Arial"/>
                <a:ea typeface="Arial"/>
                <a:cs typeface="Arial"/>
                <a:sym typeface="Arial"/>
              </a:rPr>
              <a:t> activities</a:t>
            </a:r>
            <a:endParaRPr sz="1800">
              <a:solidFill>
                <a:schemeClr val="dk1"/>
              </a:solidFill>
            </a:endParaRPr>
          </a:p>
          <a:p>
            <a:pPr indent="-342900" lvl="1" marL="914400" marR="0" rtl="0" algn="l">
              <a:lnSpc>
                <a:spcPct val="115000"/>
              </a:lnSpc>
              <a:spcBef>
                <a:spcPts val="0"/>
              </a:spcBef>
              <a:spcAft>
                <a:spcPts val="0"/>
              </a:spcAft>
              <a:buSzPts val="1800"/>
              <a:buChar char="•"/>
            </a:pPr>
            <a:r>
              <a:rPr lang="en-GB" sz="1800" u="sng">
                <a:solidFill>
                  <a:schemeClr val="hlink"/>
                </a:solidFill>
                <a:hlinkClick r:id="rId4"/>
              </a:rPr>
              <a:t>Queen’s University (Canada) - active learning activities</a:t>
            </a:r>
            <a:endParaRPr sz="1800"/>
          </a:p>
          <a:p>
            <a:pPr indent="-342900" lvl="1" marL="914400" marR="0" rtl="0" algn="l">
              <a:lnSpc>
                <a:spcPct val="115000"/>
              </a:lnSpc>
              <a:spcBef>
                <a:spcPts val="0"/>
              </a:spcBef>
              <a:spcAft>
                <a:spcPts val="0"/>
              </a:spcAft>
              <a:buSzPts val="1800"/>
              <a:buChar char="•"/>
            </a:pPr>
            <a:r>
              <a:rPr lang="en-GB" sz="1800" u="sng">
                <a:solidFill>
                  <a:schemeClr val="hlink"/>
                </a:solidFill>
                <a:hlinkClick r:id="rId5"/>
              </a:rPr>
              <a:t>University of Waterloo - active learning activities</a:t>
            </a:r>
            <a:r>
              <a:rPr lang="en-GB" sz="1800">
                <a:solidFill>
                  <a:schemeClr val="dk1"/>
                </a:solidFill>
              </a:rPr>
              <a:t> </a:t>
            </a:r>
            <a:endParaRPr sz="1800">
              <a:solidFill>
                <a:schemeClr val="dk1"/>
              </a:solidFill>
            </a:endParaRPr>
          </a:p>
          <a:p>
            <a:pPr indent="-342900" lvl="0" marL="457200" marR="0" rtl="0" algn="l">
              <a:lnSpc>
                <a:spcPct val="115000"/>
              </a:lnSpc>
              <a:spcBef>
                <a:spcPts val="0"/>
              </a:spcBef>
              <a:spcAft>
                <a:spcPts val="0"/>
              </a:spcAft>
              <a:buSzPts val="1800"/>
              <a:buChar char="•"/>
            </a:pPr>
            <a:r>
              <a:rPr lang="en-GB" sz="1800">
                <a:solidFill>
                  <a:schemeClr val="dk1"/>
                </a:solidFill>
                <a:latin typeface="Arial"/>
                <a:ea typeface="Arial"/>
                <a:cs typeface="Arial"/>
                <a:sym typeface="Arial"/>
              </a:rPr>
              <a:t>Bioinformatics training papers (</a:t>
            </a:r>
            <a:r>
              <a:rPr lang="en-GB" sz="1800" u="sng">
                <a:solidFill>
                  <a:schemeClr val="hlink"/>
                </a:solidFill>
                <a:latin typeface="Arial"/>
                <a:ea typeface="Arial"/>
                <a:cs typeface="Arial"/>
                <a:sym typeface="Arial"/>
                <a:hlinkClick r:id="rId6"/>
              </a:rPr>
              <a:t>collection</a:t>
            </a:r>
            <a:r>
              <a:rPr lang="en-GB" sz="1800">
                <a:solidFill>
                  <a:schemeClr val="dk1"/>
                </a:solidFill>
                <a:latin typeface="Arial"/>
                <a:ea typeface="Arial"/>
                <a:cs typeface="Arial"/>
                <a:sym typeface="Arial"/>
              </a:rPr>
              <a:t>)</a:t>
            </a:r>
            <a:endParaRPr sz="1800">
              <a:solidFill>
                <a:schemeClr val="dk1"/>
              </a:solidFill>
            </a:endParaRPr>
          </a:p>
          <a:p>
            <a:pPr indent="-342900" lvl="1" marL="914400" marR="0" rtl="0" algn="l">
              <a:lnSpc>
                <a:spcPct val="115000"/>
              </a:lnSpc>
              <a:spcBef>
                <a:spcPts val="0"/>
              </a:spcBef>
              <a:spcAft>
                <a:spcPts val="0"/>
              </a:spcAft>
              <a:buSzPts val="1800"/>
              <a:buChar char="•"/>
            </a:pPr>
            <a:r>
              <a:rPr lang="en-GB" sz="1800" u="sng">
                <a:solidFill>
                  <a:schemeClr val="hlink"/>
                </a:solidFill>
                <a:latin typeface="Arial"/>
                <a:ea typeface="Arial"/>
                <a:cs typeface="Arial"/>
                <a:sym typeface="Arial"/>
                <a:hlinkClick r:id="rId7"/>
              </a:rPr>
              <a:t>Developing short training course</a:t>
            </a:r>
            <a:endParaRPr sz="1800" u="sng">
              <a:solidFill>
                <a:schemeClr val="hlink"/>
              </a:solidFill>
            </a:endParaRPr>
          </a:p>
          <a:p>
            <a:pPr indent="-342900" lvl="1" marL="914400" marR="0" rtl="0" algn="l">
              <a:lnSpc>
                <a:spcPct val="115000"/>
              </a:lnSpc>
              <a:spcBef>
                <a:spcPts val="0"/>
              </a:spcBef>
              <a:spcAft>
                <a:spcPts val="0"/>
              </a:spcAft>
              <a:buSzPts val="1800"/>
              <a:buChar char="•"/>
            </a:pPr>
            <a:r>
              <a:rPr lang="en-GB" sz="1800" u="sng">
                <a:solidFill>
                  <a:schemeClr val="hlink"/>
                </a:solidFill>
                <a:hlinkClick r:id="rId8"/>
              </a:rPr>
              <a:t>10 tips to designing a lesson (session)</a:t>
            </a:r>
            <a:endParaRPr sz="1800" u="sng">
              <a:solidFill>
                <a:schemeClr val="hlink"/>
              </a:solidFill>
            </a:endParaRPr>
          </a:p>
          <a:p>
            <a:pPr indent="-342900" lvl="1" marL="914400" marR="0" rtl="0" algn="l">
              <a:lnSpc>
                <a:spcPct val="115000"/>
              </a:lnSpc>
              <a:spcBef>
                <a:spcPts val="0"/>
              </a:spcBef>
              <a:spcAft>
                <a:spcPts val="0"/>
              </a:spcAft>
              <a:buSzPts val="1800"/>
              <a:buChar char="•"/>
            </a:pPr>
            <a:r>
              <a:rPr lang="en-GB" sz="1800" u="sng">
                <a:solidFill>
                  <a:schemeClr val="hlink"/>
                </a:solidFill>
                <a:hlinkClick r:id="rId9"/>
              </a:rPr>
              <a:t>Teaching programming</a:t>
            </a:r>
            <a:endParaRPr sz="1800" u="sng">
              <a:solidFill>
                <a:schemeClr val="hlink"/>
              </a:solidFill>
            </a:endParaRPr>
          </a:p>
          <a:p>
            <a:pPr indent="-342900" lvl="1" marL="914400" marR="0" rtl="0" algn="l">
              <a:lnSpc>
                <a:spcPct val="115000"/>
              </a:lnSpc>
              <a:spcBef>
                <a:spcPts val="0"/>
              </a:spcBef>
              <a:spcAft>
                <a:spcPts val="0"/>
              </a:spcAft>
              <a:buSzPts val="1800"/>
              <a:buChar char="•"/>
            </a:pPr>
            <a:r>
              <a:rPr lang="en-GB" sz="1800" u="sng">
                <a:solidFill>
                  <a:schemeClr val="hlink"/>
                </a:solidFill>
                <a:hlinkClick r:id="rId10"/>
              </a:rPr>
              <a:t>Organizing distance/remote training</a:t>
            </a:r>
            <a:endParaRPr sz="1800" u="sng">
              <a:solidFill>
                <a:schemeClr val="hlink"/>
              </a:solidFill>
            </a:endParaRPr>
          </a:p>
          <a:p>
            <a:pPr indent="-342900" lvl="1" marL="914400" marR="0" rtl="0" algn="l">
              <a:lnSpc>
                <a:spcPct val="115000"/>
              </a:lnSpc>
              <a:spcBef>
                <a:spcPts val="0"/>
              </a:spcBef>
              <a:spcAft>
                <a:spcPts val="0"/>
              </a:spcAft>
              <a:buSzPts val="1800"/>
              <a:buChar char="•"/>
            </a:pPr>
            <a:r>
              <a:rPr lang="en-GB" sz="1800" u="sng">
                <a:solidFill>
                  <a:schemeClr val="hlink"/>
                </a:solidFill>
                <a:hlinkClick r:id="rId11"/>
              </a:rPr>
              <a:t>Project-based learning</a:t>
            </a:r>
            <a:endParaRPr sz="1800"/>
          </a:p>
          <a:p>
            <a:pPr indent="-342900" lvl="0" marL="457200" marR="0" rtl="0" algn="l">
              <a:lnSpc>
                <a:spcPct val="115000"/>
              </a:lnSpc>
              <a:spcBef>
                <a:spcPts val="0"/>
              </a:spcBef>
              <a:spcAft>
                <a:spcPts val="0"/>
              </a:spcAft>
              <a:buSzPts val="1800"/>
              <a:buChar char="•"/>
            </a:pPr>
            <a:r>
              <a:rPr lang="en-GB" sz="1800" u="sng">
                <a:solidFill>
                  <a:schemeClr val="hlink"/>
                </a:solidFill>
                <a:hlinkClick r:id="rId12"/>
              </a:rPr>
              <a:t>GOBLET</a:t>
            </a:r>
            <a:endParaRPr sz="1800"/>
          </a:p>
          <a:p>
            <a:pPr indent="-342900" lvl="0" marL="457200" marR="0" rtl="0" algn="l">
              <a:lnSpc>
                <a:spcPct val="115000"/>
              </a:lnSpc>
              <a:spcBef>
                <a:spcPts val="0"/>
              </a:spcBef>
              <a:spcAft>
                <a:spcPts val="0"/>
              </a:spcAft>
              <a:buSzPts val="1800"/>
              <a:buChar char="•"/>
            </a:pPr>
            <a:r>
              <a:rPr lang="en-GB" sz="1800" u="sng">
                <a:solidFill>
                  <a:schemeClr val="hlink"/>
                </a:solidFill>
                <a:hlinkClick r:id="rId13"/>
              </a:rPr>
              <a:t>Life Science Trainers</a:t>
            </a:r>
            <a:endParaRPr sz="1800" u="sng">
              <a:solidFill>
                <a:schemeClr val="hlink"/>
              </a:solidFill>
            </a:endParaRPr>
          </a:p>
          <a:p>
            <a:pPr indent="0" lvl="0" marL="0" rtl="0" algn="l">
              <a:lnSpc>
                <a:spcPct val="115000"/>
              </a:lnSpc>
              <a:spcBef>
                <a:spcPts val="0"/>
              </a:spcBef>
              <a:spcAft>
                <a:spcPts val="0"/>
              </a:spcAft>
              <a:buClr>
                <a:schemeClr val="dk1"/>
              </a:buClr>
              <a:buSzPts val="800"/>
              <a:buFont typeface="Arial"/>
              <a:buNone/>
            </a:pPr>
            <a:r>
              <a:t/>
            </a:r>
            <a:endParaRPr sz="1800" u="sng">
              <a:solidFill>
                <a:schemeClr val="hlink"/>
              </a:solidFill>
              <a:latin typeface="Arial"/>
              <a:ea typeface="Arial"/>
              <a:cs typeface="Arial"/>
              <a:sym typeface="Arial"/>
            </a:endParaRPr>
          </a:p>
          <a:p>
            <a:pPr indent="0" lvl="0" marL="0" rtl="0" algn="l">
              <a:lnSpc>
                <a:spcPct val="115000"/>
              </a:lnSpc>
              <a:spcBef>
                <a:spcPts val="0"/>
              </a:spcBef>
              <a:spcAft>
                <a:spcPts val="0"/>
              </a:spcAft>
              <a:buSzPts val="1600"/>
              <a:buNone/>
            </a:pPr>
            <a:r>
              <a:t/>
            </a:r>
            <a:endParaRPr sz="18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144"/>
          <p:cNvSpPr txBox="1"/>
          <p:nvPr>
            <p:ph type="title"/>
          </p:nvPr>
        </p:nvSpPr>
        <p:spPr>
          <a:xfrm>
            <a:off x="253604" y="205383"/>
            <a:ext cx="6339300" cy="388800"/>
          </a:xfrm>
          <a:prstGeom prst="rect">
            <a:avLst/>
          </a:prstGeom>
          <a:noFill/>
          <a:ln>
            <a:noFill/>
          </a:ln>
        </p:spPr>
        <p:txBody>
          <a:bodyPr anchorCtr="0" anchor="b" bIns="45700" lIns="0" spcFirstLastPara="1" rIns="91425" wrap="square" tIns="45700">
            <a:noAutofit/>
          </a:bodyPr>
          <a:lstStyle/>
          <a:p>
            <a:pPr indent="0" lvl="0" marL="0" rtl="0" algn="l">
              <a:lnSpc>
                <a:spcPct val="90000"/>
              </a:lnSpc>
              <a:spcBef>
                <a:spcPts val="0"/>
              </a:spcBef>
              <a:spcAft>
                <a:spcPts val="0"/>
              </a:spcAft>
              <a:buSzPts val="1800"/>
              <a:buNone/>
            </a:pPr>
            <a:r>
              <a:rPr lang="en-GB"/>
              <a:t>Additional resources</a:t>
            </a:r>
            <a:endParaRPr/>
          </a:p>
        </p:txBody>
      </p:sp>
      <p:sp>
        <p:nvSpPr>
          <p:cNvPr id="1114" name="Google Shape;1114;p144"/>
          <p:cNvSpPr txBox="1"/>
          <p:nvPr>
            <p:ph idx="1" type="body"/>
          </p:nvPr>
        </p:nvSpPr>
        <p:spPr>
          <a:xfrm>
            <a:off x="338150" y="649925"/>
            <a:ext cx="8747400" cy="4230900"/>
          </a:xfrm>
          <a:prstGeom prst="rect">
            <a:avLst/>
          </a:prstGeom>
          <a:noFill/>
          <a:ln>
            <a:noFill/>
          </a:ln>
        </p:spPr>
        <p:txBody>
          <a:bodyPr anchorCtr="0" anchor="t" bIns="45700" lIns="0" spcFirstLastPara="1" rIns="91425" wrap="square" tIns="45700">
            <a:noAutofit/>
          </a:bodyPr>
          <a:lstStyle/>
          <a:p>
            <a:pPr indent="-342900" lvl="0" marL="457200" marR="0" rtl="0" algn="l">
              <a:lnSpc>
                <a:spcPct val="115000"/>
              </a:lnSpc>
              <a:spcBef>
                <a:spcPts val="0"/>
              </a:spcBef>
              <a:spcAft>
                <a:spcPts val="0"/>
              </a:spcAft>
              <a:buSzPts val="1800"/>
              <a:buChar char="•"/>
            </a:pPr>
            <a:r>
              <a:rPr lang="en-GB" sz="1800" u="sng">
                <a:solidFill>
                  <a:schemeClr val="hlink"/>
                </a:solidFill>
              </a:rPr>
              <a:t>Course design guide</a:t>
            </a:r>
            <a:endParaRPr sz="1800">
              <a:solidFill>
                <a:schemeClr val="dk1"/>
              </a:solidFill>
            </a:endParaRPr>
          </a:p>
          <a:p>
            <a:pPr indent="-342900" lvl="0" marL="457200" marR="0" rtl="0" algn="l">
              <a:lnSpc>
                <a:spcPct val="115000"/>
              </a:lnSpc>
              <a:spcBef>
                <a:spcPts val="0"/>
              </a:spcBef>
              <a:spcAft>
                <a:spcPts val="0"/>
              </a:spcAft>
              <a:buSzPts val="1800"/>
              <a:buChar char="•"/>
            </a:pPr>
            <a:r>
              <a:rPr lang="en-GB" sz="1800" u="sng">
                <a:solidFill>
                  <a:schemeClr val="hlink"/>
                </a:solidFill>
                <a:hlinkClick r:id="rId3"/>
              </a:rPr>
              <a:t>Recommendations for teaching workshops online</a:t>
            </a:r>
            <a:r>
              <a:rPr lang="en-GB" sz="1800">
                <a:solidFill>
                  <a:schemeClr val="hlink"/>
                </a:solidFill>
              </a:rPr>
              <a:t> </a:t>
            </a:r>
            <a:r>
              <a:rPr lang="en-GB" sz="1800">
                <a:solidFill>
                  <a:schemeClr val="dk1"/>
                </a:solidFill>
              </a:rPr>
              <a:t>- The Carpentries</a:t>
            </a:r>
            <a:endParaRPr sz="1800">
              <a:solidFill>
                <a:schemeClr val="dk1"/>
              </a:solidFill>
            </a:endParaRPr>
          </a:p>
          <a:p>
            <a:pPr indent="-342900" lvl="0" marL="457200" marR="0" rtl="0" algn="l">
              <a:lnSpc>
                <a:spcPct val="115000"/>
              </a:lnSpc>
              <a:spcBef>
                <a:spcPts val="0"/>
              </a:spcBef>
              <a:spcAft>
                <a:spcPts val="0"/>
              </a:spcAft>
              <a:buSzPts val="1800"/>
              <a:buChar char="•"/>
            </a:pPr>
            <a:r>
              <a:rPr lang="en-GB" sz="1800" u="sng">
                <a:solidFill>
                  <a:schemeClr val="hlink"/>
                </a:solidFill>
                <a:hlinkClick r:id="rId4"/>
              </a:rPr>
              <a:t>Creating accessible material</a:t>
            </a:r>
            <a:r>
              <a:rPr lang="en-GB" sz="1800">
                <a:solidFill>
                  <a:schemeClr val="dk1"/>
                </a:solidFill>
              </a:rPr>
              <a:t> - University of Reading</a:t>
            </a:r>
            <a:endParaRPr sz="1800">
              <a:solidFill>
                <a:schemeClr val="dk1"/>
              </a:solidFill>
            </a:endParaRPr>
          </a:p>
          <a:p>
            <a:pPr indent="-342900" lvl="0" marL="457200" marR="0" rtl="0" algn="l">
              <a:lnSpc>
                <a:spcPct val="115000"/>
              </a:lnSpc>
              <a:spcBef>
                <a:spcPts val="0"/>
              </a:spcBef>
              <a:spcAft>
                <a:spcPts val="0"/>
              </a:spcAft>
              <a:buSzPts val="1800"/>
              <a:buChar char="•"/>
            </a:pPr>
            <a:r>
              <a:rPr lang="en-GB" sz="1800" u="sng">
                <a:solidFill>
                  <a:schemeClr val="hlink"/>
                </a:solidFill>
                <a:hlinkClick r:id="rId5"/>
              </a:rPr>
              <a:t>Five stage model for online learning</a:t>
            </a:r>
            <a:endParaRPr sz="1800">
              <a:solidFill>
                <a:schemeClr val="dk1"/>
              </a:solidFill>
            </a:endParaRPr>
          </a:p>
          <a:p>
            <a:pPr indent="-342900" lvl="0" marL="457200" marR="0" rtl="0" algn="l">
              <a:lnSpc>
                <a:spcPct val="115000"/>
              </a:lnSpc>
              <a:spcBef>
                <a:spcPts val="0"/>
              </a:spcBef>
              <a:spcAft>
                <a:spcPts val="0"/>
              </a:spcAft>
              <a:buSzPts val="1800"/>
              <a:buChar char="•"/>
            </a:pPr>
            <a:r>
              <a:rPr lang="en-GB" sz="1800">
                <a:solidFill>
                  <a:schemeClr val="dk1"/>
                </a:solidFill>
              </a:rPr>
              <a:t>Bloom’s Taxonomy:</a:t>
            </a:r>
            <a:endParaRPr sz="1800">
              <a:solidFill>
                <a:schemeClr val="dk1"/>
              </a:solidFill>
            </a:endParaRPr>
          </a:p>
          <a:p>
            <a:pPr indent="-342900" lvl="1" marL="914400" marR="0" rtl="0" algn="l">
              <a:lnSpc>
                <a:spcPct val="115000"/>
              </a:lnSpc>
              <a:spcBef>
                <a:spcPts val="0"/>
              </a:spcBef>
              <a:spcAft>
                <a:spcPts val="0"/>
              </a:spcAft>
              <a:buSzPts val="1800"/>
              <a:buChar char="•"/>
            </a:pPr>
            <a:r>
              <a:rPr lang="en-GB" sz="1800" u="sng">
                <a:solidFill>
                  <a:schemeClr val="hlink"/>
                </a:solidFill>
                <a:hlinkClick r:id="rId6"/>
              </a:rPr>
              <a:t>Bloom’s taxonomy - Valamis</a:t>
            </a:r>
            <a:r>
              <a:rPr lang="en-GB" sz="1800">
                <a:solidFill>
                  <a:schemeClr val="dk1"/>
                </a:solidFill>
              </a:rPr>
              <a:t> </a:t>
            </a:r>
            <a:endParaRPr sz="1800"/>
          </a:p>
          <a:p>
            <a:pPr indent="-342900" lvl="1" marL="914400" marR="0" rtl="0" algn="l">
              <a:lnSpc>
                <a:spcPct val="115000"/>
              </a:lnSpc>
              <a:spcBef>
                <a:spcPts val="0"/>
              </a:spcBef>
              <a:spcAft>
                <a:spcPts val="0"/>
              </a:spcAft>
              <a:buSzPts val="1800"/>
              <a:buChar char="•"/>
            </a:pPr>
            <a:r>
              <a:rPr lang="en-GB" sz="1800" u="sng">
                <a:solidFill>
                  <a:schemeClr val="hlink"/>
                </a:solidFill>
                <a:hlinkClick r:id="rId7"/>
              </a:rPr>
              <a:t>Bloom’s taxonomy - Vanderbilt University</a:t>
            </a:r>
            <a:r>
              <a:rPr lang="en-GB" sz="1800"/>
              <a:t> </a:t>
            </a:r>
            <a:endParaRPr sz="1800"/>
          </a:p>
          <a:p>
            <a:pPr indent="-342900" lvl="1" marL="914400" marR="0" rtl="0" algn="l">
              <a:lnSpc>
                <a:spcPct val="115000"/>
              </a:lnSpc>
              <a:spcBef>
                <a:spcPts val="0"/>
              </a:spcBef>
              <a:spcAft>
                <a:spcPts val="0"/>
              </a:spcAft>
              <a:buSzPts val="1800"/>
              <a:buChar char="•"/>
            </a:pPr>
            <a:r>
              <a:rPr lang="en-GB" sz="1800" u="sng">
                <a:solidFill>
                  <a:schemeClr val="hlink"/>
                </a:solidFill>
                <a:hlinkClick r:id="rId8"/>
              </a:rPr>
              <a:t>Bloom’s Digital taxonomy book</a:t>
            </a:r>
            <a:endParaRPr sz="1800">
              <a:solidFill>
                <a:schemeClr val="dk1"/>
              </a:solidFill>
            </a:endParaRPr>
          </a:p>
          <a:p>
            <a:pPr indent="-342900" lvl="0" marL="457200" marR="0" rtl="0" algn="l">
              <a:lnSpc>
                <a:spcPct val="115000"/>
              </a:lnSpc>
              <a:spcBef>
                <a:spcPts val="0"/>
              </a:spcBef>
              <a:spcAft>
                <a:spcPts val="0"/>
              </a:spcAft>
              <a:buSzPts val="1800"/>
              <a:buChar char="•"/>
            </a:pPr>
            <a:r>
              <a:rPr lang="en-GB" sz="1800">
                <a:solidFill>
                  <a:schemeClr val="dk1"/>
                </a:solidFill>
              </a:rPr>
              <a:t>Theories of learning</a:t>
            </a:r>
            <a:endParaRPr sz="1800">
              <a:solidFill>
                <a:schemeClr val="dk1"/>
              </a:solidFill>
            </a:endParaRPr>
          </a:p>
          <a:p>
            <a:pPr indent="-342900" lvl="1" marL="914400" marR="0" rtl="0" algn="l">
              <a:lnSpc>
                <a:spcPct val="115000"/>
              </a:lnSpc>
              <a:spcBef>
                <a:spcPts val="0"/>
              </a:spcBef>
              <a:spcAft>
                <a:spcPts val="0"/>
              </a:spcAft>
              <a:buSzPts val="1800"/>
              <a:buChar char="•"/>
            </a:pPr>
            <a:r>
              <a:rPr lang="en-GB" sz="1800" u="sng">
                <a:solidFill>
                  <a:schemeClr val="hlink"/>
                </a:solidFill>
                <a:hlinkClick r:id="rId9"/>
              </a:rPr>
              <a:t>Poster learning theory</a:t>
            </a:r>
            <a:r>
              <a:rPr lang="en-GB" sz="1800">
                <a:solidFill>
                  <a:schemeClr val="dk1"/>
                </a:solidFill>
              </a:rPr>
              <a:t> </a:t>
            </a:r>
            <a:endParaRPr sz="1800"/>
          </a:p>
          <a:p>
            <a:pPr indent="-342900" lvl="1" marL="914400" marR="0" rtl="0" algn="l">
              <a:lnSpc>
                <a:spcPct val="115000"/>
              </a:lnSpc>
              <a:spcBef>
                <a:spcPts val="0"/>
              </a:spcBef>
              <a:spcAft>
                <a:spcPts val="0"/>
              </a:spcAft>
              <a:buSzPts val="1800"/>
              <a:buChar char="•"/>
            </a:pPr>
            <a:r>
              <a:rPr lang="en-GB" sz="1800" u="sng">
                <a:solidFill>
                  <a:schemeClr val="hlink"/>
                </a:solidFill>
                <a:hlinkClick r:id="rId10"/>
              </a:rPr>
              <a:t>Educational learning theories</a:t>
            </a:r>
            <a:endParaRPr/>
          </a:p>
          <a:p>
            <a:pPr indent="-342900" lvl="1" marL="914400" marR="0" rtl="0" algn="l">
              <a:lnSpc>
                <a:spcPct val="115000"/>
              </a:lnSpc>
              <a:spcBef>
                <a:spcPts val="0"/>
              </a:spcBef>
              <a:spcAft>
                <a:spcPts val="0"/>
              </a:spcAft>
              <a:buSzPts val="1800"/>
              <a:buChar char="•"/>
            </a:pPr>
            <a:r>
              <a:rPr lang="en-GB" sz="1800" u="sng">
                <a:solidFill>
                  <a:schemeClr val="hlink"/>
                </a:solidFill>
                <a:hlinkClick r:id="rId11"/>
              </a:rPr>
              <a:t>Learning theory - wikipedia</a:t>
            </a:r>
            <a:endParaRPr sz="1800">
              <a:solidFill>
                <a:schemeClr val="dk1"/>
              </a:solidFill>
            </a:endParaRPr>
          </a:p>
          <a:p>
            <a:pPr indent="0" lvl="0" marL="0" rtl="0" algn="l">
              <a:lnSpc>
                <a:spcPct val="90000"/>
              </a:lnSpc>
              <a:spcBef>
                <a:spcPts val="750"/>
              </a:spcBef>
              <a:spcAft>
                <a:spcPts val="0"/>
              </a:spcAft>
              <a:buSzPts val="1600"/>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lphaFold DB">
  <a:themeElements>
    <a:clrScheme name="Custom 1">
      <a:dk1>
        <a:srgbClr val="031052"/>
      </a:dk1>
      <a:lt1>
        <a:srgbClr val="FFFFFF"/>
      </a:lt1>
      <a:dk2>
        <a:srgbClr val="007B53"/>
      </a:dk2>
      <a:lt2>
        <a:srgbClr val="707372"/>
      </a:lt2>
      <a:accent1>
        <a:srgbClr val="18974C"/>
      </a:accent1>
      <a:accent2>
        <a:srgbClr val="A1BE1F"/>
      </a:accent2>
      <a:accent3>
        <a:srgbClr val="F49E17"/>
      </a:accent3>
      <a:accent4>
        <a:srgbClr val="F4C61F"/>
      </a:accent4>
      <a:accent5>
        <a:srgbClr val="D41645"/>
      </a:accent5>
      <a:accent6>
        <a:srgbClr val="3B6FB6"/>
      </a:accent6>
      <a:hlink>
        <a:srgbClr val="2A57A3"/>
      </a:hlink>
      <a:folHlink>
        <a:srgbClr val="7345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